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37" r:id="rId2"/>
  </p:sldMasterIdLst>
  <p:notesMasterIdLst>
    <p:notesMasterId r:id="rId14"/>
  </p:notesMasterIdLst>
  <p:handoutMasterIdLst>
    <p:handoutMasterId r:id="rId15"/>
  </p:handoutMasterIdLst>
  <p:sldIdLst>
    <p:sldId id="256" r:id="rId3"/>
    <p:sldId id="268" r:id="rId4"/>
    <p:sldId id="280" r:id="rId5"/>
    <p:sldId id="286" r:id="rId6"/>
    <p:sldId id="279" r:id="rId7"/>
    <p:sldId id="290" r:id="rId8"/>
    <p:sldId id="274" r:id="rId9"/>
    <p:sldId id="273" r:id="rId10"/>
    <p:sldId id="275" r:id="rId11"/>
    <p:sldId id="285" r:id="rId12"/>
    <p:sldId id="288" r:id="rId13"/>
  </p:sldIdLst>
  <p:sldSz cx="9144000" cy="6858000" type="screen4x3"/>
  <p:notesSz cx="6858000" cy="9926638"/>
  <p:defaultTex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826">
          <p15:clr>
            <a:srgbClr val="A4A3A4"/>
          </p15:clr>
        </p15:guide>
        <p15:guide id="2" orient="horz" pos="3888">
          <p15:clr>
            <a:srgbClr val="A4A3A4"/>
          </p15:clr>
        </p15:guide>
        <p15:guide id="3" pos="543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e Schnell" initials="S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FFD3"/>
    <a:srgbClr val="2C9E88"/>
    <a:srgbClr val="00CC66"/>
    <a:srgbClr val="D9D9D9"/>
    <a:srgbClr val="D7DCEE"/>
    <a:srgbClr val="AFB8DD"/>
    <a:srgbClr val="44559D"/>
    <a:srgbClr val="FF9966"/>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1" d="100"/>
          <a:sy n="91" d="100"/>
        </p:scale>
        <p:origin x="2184" y="468"/>
      </p:cViewPr>
      <p:guideLst>
        <p:guide orient="horz" pos="826"/>
        <p:guide orient="horz" pos="3888"/>
        <p:guide pos="5432"/>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_rels/data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jpeg"/></Relationships>
</file>

<file path=ppt/diagrams/_rels/data4.xml.rels><?xml version="1.0" encoding="UTF-8" standalone="yes"?>
<Relationships xmlns="http://schemas.openxmlformats.org/package/2006/relationships"><Relationship Id="rId1" Type="http://schemas.openxmlformats.org/officeDocument/2006/relationships/hyperlink" Target="http://www.goethefoerderer.de/" TargetMode="External"/></Relationships>
</file>

<file path=ppt/diagrams/_rels/drawing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jpeg"/></Relationships>
</file>

<file path=ppt/diagrams/_rels/drawing4.xml.rels><?xml version="1.0" encoding="UTF-8" standalone="yes"?>
<Relationships xmlns="http://schemas.openxmlformats.org/package/2006/relationships"><Relationship Id="rId1" Type="http://schemas.openxmlformats.org/officeDocument/2006/relationships/hyperlink" Target="http://www.goethefoerderer.de/"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7AB00B-77A6-42A4-8A65-DDA8CF5EF903}" type="doc">
      <dgm:prSet loTypeId="urn:microsoft.com/office/officeart/2005/8/layout/lProcess2" loCatId="relationship" qsTypeId="urn:microsoft.com/office/officeart/2005/8/quickstyle/simple3" qsCatId="simple" csTypeId="urn:microsoft.com/office/officeart/2005/8/colors/accent1_2" csCatId="accent1" phldr="1"/>
      <dgm:spPr/>
      <dgm:t>
        <a:bodyPr/>
        <a:lstStyle/>
        <a:p>
          <a:endParaRPr lang="de-DE"/>
        </a:p>
      </dgm:t>
    </dgm:pt>
    <dgm:pt modelId="{08FCFD91-A50E-428C-8F7C-60A82CAB0FAA}">
      <dgm:prSet phldrT="[Text]" custT="1">
        <dgm:style>
          <a:lnRef idx="1">
            <a:schemeClr val="accent3"/>
          </a:lnRef>
          <a:fillRef idx="2">
            <a:schemeClr val="accent3"/>
          </a:fillRef>
          <a:effectRef idx="1">
            <a:schemeClr val="accent3"/>
          </a:effectRef>
          <a:fontRef idx="minor">
            <a:schemeClr val="dk1"/>
          </a:fontRef>
        </dgm:style>
      </dgm:prSet>
      <dgm:spPr>
        <a:solidFill>
          <a:srgbClr val="A7FFD3"/>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de-DE" sz="4000" dirty="0"/>
            <a:t>Schüler</a:t>
          </a:r>
        </a:p>
      </dgm:t>
    </dgm:pt>
    <dgm:pt modelId="{5A57C175-F3C0-4613-BB19-A36927136E77}" type="parTrans" cxnId="{31CD9023-8DBF-4736-99B7-8FA326C04624}">
      <dgm:prSet/>
      <dgm:spPr/>
      <dgm:t>
        <a:bodyPr/>
        <a:lstStyle/>
        <a:p>
          <a:endParaRPr lang="de-DE"/>
        </a:p>
      </dgm:t>
    </dgm:pt>
    <dgm:pt modelId="{B29D212B-D238-44B4-933D-EEB05DB8DB80}" type="sibTrans" cxnId="{31CD9023-8DBF-4736-99B7-8FA326C04624}">
      <dgm:prSet/>
      <dgm:spPr/>
      <dgm:t>
        <a:bodyPr/>
        <a:lstStyle/>
        <a:p>
          <a:endParaRPr lang="de-DE"/>
        </a:p>
      </dgm:t>
    </dgm:pt>
    <dgm:pt modelId="{1E658598-F946-4AE4-A661-58AEFE349E6D}">
      <dgm:prSet phldrT="[Text]" custT="1"/>
      <dgm:spPr>
        <a:solidFill>
          <a:srgbClr val="00CC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spcAft>
              <a:spcPts val="0"/>
            </a:spcAft>
          </a:pPr>
          <a:r>
            <a:rPr lang="de-DE" sz="2800" b="0" dirty="0"/>
            <a:t>Sekundarstufe I</a:t>
          </a:r>
        </a:p>
        <a:p>
          <a:pPr>
            <a:spcAft>
              <a:spcPts val="0"/>
            </a:spcAft>
          </a:pPr>
          <a:r>
            <a:rPr lang="de-DE" sz="2800" b="0" dirty="0"/>
            <a:t>566</a:t>
          </a:r>
        </a:p>
        <a:p>
          <a:pPr>
            <a:spcAft>
              <a:spcPts val="0"/>
            </a:spcAft>
          </a:pPr>
          <a:r>
            <a:rPr lang="de-DE" sz="2800" b="0" dirty="0"/>
            <a:t>(alle G9)</a:t>
          </a:r>
        </a:p>
      </dgm:t>
    </dgm:pt>
    <dgm:pt modelId="{31EE4B7A-F514-47F8-94BE-E5AD2ECB753A}" type="parTrans" cxnId="{C61C291C-6E90-4E8F-9DD2-909973F6BC0E}">
      <dgm:prSet/>
      <dgm:spPr/>
      <dgm:t>
        <a:bodyPr/>
        <a:lstStyle/>
        <a:p>
          <a:endParaRPr lang="de-DE"/>
        </a:p>
      </dgm:t>
    </dgm:pt>
    <dgm:pt modelId="{50A4FEF2-65F3-4322-8E8F-B202ADDA5689}" type="sibTrans" cxnId="{C61C291C-6E90-4E8F-9DD2-909973F6BC0E}">
      <dgm:prSet/>
      <dgm:spPr/>
      <dgm:t>
        <a:bodyPr/>
        <a:lstStyle/>
        <a:p>
          <a:endParaRPr lang="de-DE"/>
        </a:p>
      </dgm:t>
    </dgm:pt>
    <dgm:pt modelId="{52E264DC-EF65-44EF-9327-967A0E640962}">
      <dgm:prSet phldrT="[Text]" custT="1">
        <dgm:style>
          <a:lnRef idx="1">
            <a:schemeClr val="accent3"/>
          </a:lnRef>
          <a:fillRef idx="2">
            <a:schemeClr val="accent3"/>
          </a:fillRef>
          <a:effectRef idx="1">
            <a:schemeClr val="accent3"/>
          </a:effectRef>
          <a:fontRef idx="minor">
            <a:schemeClr val="dk1"/>
          </a:fontRef>
        </dgm:style>
      </dgm:prSet>
      <dgm:spPr>
        <a:solidFill>
          <a:srgbClr val="A7FFD3"/>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de-DE" sz="4000" dirty="0"/>
            <a:t>Lehrer</a:t>
          </a:r>
        </a:p>
      </dgm:t>
    </dgm:pt>
    <dgm:pt modelId="{CD4E5515-16D6-483E-A57D-BAB185713DB5}" type="parTrans" cxnId="{AA4B4360-23C0-44B8-9A67-311179E422BE}">
      <dgm:prSet/>
      <dgm:spPr/>
      <dgm:t>
        <a:bodyPr/>
        <a:lstStyle/>
        <a:p>
          <a:endParaRPr lang="de-DE"/>
        </a:p>
      </dgm:t>
    </dgm:pt>
    <dgm:pt modelId="{EBB0BC7C-9DAD-446D-ABEE-D8228BA1A3C8}" type="sibTrans" cxnId="{AA4B4360-23C0-44B8-9A67-311179E422BE}">
      <dgm:prSet/>
      <dgm:spPr/>
      <dgm:t>
        <a:bodyPr/>
        <a:lstStyle/>
        <a:p>
          <a:endParaRPr lang="de-DE"/>
        </a:p>
      </dgm:t>
    </dgm:pt>
    <dgm:pt modelId="{9066CB9B-51DD-433D-B47E-E2ACB7A54907}">
      <dgm:prSet phldrT="[Text]" custT="1"/>
      <dgm:spPr>
        <a:solidFill>
          <a:srgbClr val="00CC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spcAft>
              <a:spcPts val="0"/>
            </a:spcAft>
          </a:pPr>
          <a:r>
            <a:rPr lang="de-DE" sz="2800" b="0" dirty="0"/>
            <a:t>Stammlehrkräfte</a:t>
          </a:r>
        </a:p>
        <a:p>
          <a:pPr>
            <a:spcAft>
              <a:spcPts val="0"/>
            </a:spcAft>
          </a:pPr>
          <a:r>
            <a:rPr lang="de-DE" sz="2800" dirty="0"/>
            <a:t>59</a:t>
          </a:r>
        </a:p>
      </dgm:t>
    </dgm:pt>
    <dgm:pt modelId="{08648FF2-8264-4982-859A-FEAD2824C23F}" type="parTrans" cxnId="{3C5EA24B-53F5-4B55-8140-21998B3EF5E3}">
      <dgm:prSet/>
      <dgm:spPr/>
      <dgm:t>
        <a:bodyPr/>
        <a:lstStyle/>
        <a:p>
          <a:endParaRPr lang="de-DE"/>
        </a:p>
      </dgm:t>
    </dgm:pt>
    <dgm:pt modelId="{67B08E9A-E9F2-4B16-A604-32B1FCED7947}" type="sibTrans" cxnId="{3C5EA24B-53F5-4B55-8140-21998B3EF5E3}">
      <dgm:prSet/>
      <dgm:spPr/>
      <dgm:t>
        <a:bodyPr/>
        <a:lstStyle/>
        <a:p>
          <a:endParaRPr lang="de-DE"/>
        </a:p>
      </dgm:t>
    </dgm:pt>
    <dgm:pt modelId="{7A952E61-9643-4AFA-88BB-994348C4D1D1}">
      <dgm:prSet phldrT="[Text]" custT="1"/>
      <dgm:spPr>
        <a:solidFill>
          <a:srgbClr val="00CC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spcAft>
              <a:spcPts val="0"/>
            </a:spcAft>
          </a:pPr>
          <a:r>
            <a:rPr lang="de-DE" sz="2800" b="0" dirty="0"/>
            <a:t>Referendare und Honorarkräfte</a:t>
          </a:r>
        </a:p>
        <a:p>
          <a:pPr>
            <a:spcAft>
              <a:spcPts val="0"/>
            </a:spcAft>
          </a:pPr>
          <a:r>
            <a:rPr lang="de-DE" sz="2800" b="0" dirty="0"/>
            <a:t>11</a:t>
          </a:r>
        </a:p>
      </dgm:t>
    </dgm:pt>
    <dgm:pt modelId="{43501BC0-6653-4B3C-8FFB-220B49F1C560}" type="parTrans" cxnId="{F4F79D5F-7883-4CD2-B1A7-11366973ADCB}">
      <dgm:prSet/>
      <dgm:spPr/>
      <dgm:t>
        <a:bodyPr/>
        <a:lstStyle/>
        <a:p>
          <a:endParaRPr lang="de-DE"/>
        </a:p>
      </dgm:t>
    </dgm:pt>
    <dgm:pt modelId="{B7838F5E-3A8F-4204-AAFA-76F360E3DBBD}" type="sibTrans" cxnId="{F4F79D5F-7883-4CD2-B1A7-11366973ADCB}">
      <dgm:prSet/>
      <dgm:spPr/>
      <dgm:t>
        <a:bodyPr/>
        <a:lstStyle/>
        <a:p>
          <a:endParaRPr lang="de-DE"/>
        </a:p>
      </dgm:t>
    </dgm:pt>
    <dgm:pt modelId="{B1698682-83D4-4440-8F46-5C0A63ECF28B}" type="pres">
      <dgm:prSet presAssocID="{4D7AB00B-77A6-42A4-8A65-DDA8CF5EF903}" presName="theList" presStyleCnt="0">
        <dgm:presLayoutVars>
          <dgm:dir/>
          <dgm:animLvl val="lvl"/>
          <dgm:resizeHandles val="exact"/>
        </dgm:presLayoutVars>
      </dgm:prSet>
      <dgm:spPr/>
    </dgm:pt>
    <dgm:pt modelId="{B60D911F-2BA4-4731-A657-D988924AC094}" type="pres">
      <dgm:prSet presAssocID="{08FCFD91-A50E-428C-8F7C-60A82CAB0FAA}" presName="compNode" presStyleCnt="0"/>
      <dgm:spPr/>
    </dgm:pt>
    <dgm:pt modelId="{900138F8-44FA-43C1-9885-CCE0122EC44F}" type="pres">
      <dgm:prSet presAssocID="{08FCFD91-A50E-428C-8F7C-60A82CAB0FAA}" presName="aNode" presStyleLbl="bgShp" presStyleIdx="0" presStyleCnt="2" custLinFactNeighborX="-1929"/>
      <dgm:spPr/>
    </dgm:pt>
    <dgm:pt modelId="{27CCE288-9D3A-4844-B571-3E79F459E156}" type="pres">
      <dgm:prSet presAssocID="{08FCFD91-A50E-428C-8F7C-60A82CAB0FAA}" presName="textNode" presStyleLbl="bgShp" presStyleIdx="0" presStyleCnt="2"/>
      <dgm:spPr/>
    </dgm:pt>
    <dgm:pt modelId="{32A94251-D1EF-4D05-A0CE-825E05806B77}" type="pres">
      <dgm:prSet presAssocID="{08FCFD91-A50E-428C-8F7C-60A82CAB0FAA}" presName="compChildNode" presStyleCnt="0"/>
      <dgm:spPr/>
    </dgm:pt>
    <dgm:pt modelId="{32E03781-48BA-4FD2-91AF-AED171348EB4}" type="pres">
      <dgm:prSet presAssocID="{08FCFD91-A50E-428C-8F7C-60A82CAB0FAA}" presName="theInnerList" presStyleCnt="0"/>
      <dgm:spPr/>
    </dgm:pt>
    <dgm:pt modelId="{F9651C9B-0D89-48DF-80A7-67ECEA699066}" type="pres">
      <dgm:prSet presAssocID="{1E658598-F946-4AE4-A661-58AEFE349E6D}" presName="childNode" presStyleLbl="node1" presStyleIdx="0" presStyleCnt="3" custScaleY="44434" custLinFactNeighborX="1406" custLinFactNeighborY="-24967">
        <dgm:presLayoutVars>
          <dgm:bulletEnabled val="1"/>
        </dgm:presLayoutVars>
      </dgm:prSet>
      <dgm:spPr/>
    </dgm:pt>
    <dgm:pt modelId="{B0D17F0A-490D-4921-BE2D-EAF0340925CD}" type="pres">
      <dgm:prSet presAssocID="{08FCFD91-A50E-428C-8F7C-60A82CAB0FAA}" presName="aSpace" presStyleCnt="0"/>
      <dgm:spPr/>
    </dgm:pt>
    <dgm:pt modelId="{0DF8D221-9F93-4531-908C-BC3A49D8DD33}" type="pres">
      <dgm:prSet presAssocID="{52E264DC-EF65-44EF-9327-967A0E640962}" presName="compNode" presStyleCnt="0"/>
      <dgm:spPr/>
    </dgm:pt>
    <dgm:pt modelId="{15601BC1-FA09-4073-956E-DCD47149D62B}" type="pres">
      <dgm:prSet presAssocID="{52E264DC-EF65-44EF-9327-967A0E640962}" presName="aNode" presStyleLbl="bgShp" presStyleIdx="1" presStyleCnt="2"/>
      <dgm:spPr/>
    </dgm:pt>
    <dgm:pt modelId="{0A70DFEC-BF5C-4B76-BF8E-7F2609DB1F79}" type="pres">
      <dgm:prSet presAssocID="{52E264DC-EF65-44EF-9327-967A0E640962}" presName="textNode" presStyleLbl="bgShp" presStyleIdx="1" presStyleCnt="2"/>
      <dgm:spPr/>
    </dgm:pt>
    <dgm:pt modelId="{57D1356E-D2D0-498A-AF8D-0000DE06D1BC}" type="pres">
      <dgm:prSet presAssocID="{52E264DC-EF65-44EF-9327-967A0E640962}" presName="compChildNode" presStyleCnt="0"/>
      <dgm:spPr/>
    </dgm:pt>
    <dgm:pt modelId="{9A740873-0D55-459A-A215-EE15755C6CDC}" type="pres">
      <dgm:prSet presAssocID="{52E264DC-EF65-44EF-9327-967A0E640962}" presName="theInnerList" presStyleCnt="0"/>
      <dgm:spPr/>
    </dgm:pt>
    <dgm:pt modelId="{2D7415FD-4A09-4C62-B55A-EEC0D6567794}" type="pres">
      <dgm:prSet presAssocID="{9066CB9B-51DD-433D-B47E-E2ACB7A54907}" presName="childNode" presStyleLbl="node1" presStyleIdx="1" presStyleCnt="3" custLinFactNeighborX="1447">
        <dgm:presLayoutVars>
          <dgm:bulletEnabled val="1"/>
        </dgm:presLayoutVars>
      </dgm:prSet>
      <dgm:spPr/>
    </dgm:pt>
    <dgm:pt modelId="{DD25EF61-1FB8-461F-BF35-70EBEED94CC1}" type="pres">
      <dgm:prSet presAssocID="{9066CB9B-51DD-433D-B47E-E2ACB7A54907}" presName="aSpace2" presStyleCnt="0"/>
      <dgm:spPr/>
    </dgm:pt>
    <dgm:pt modelId="{F58F97B8-73A2-42F2-B3DC-E1D4671C9EDE}" type="pres">
      <dgm:prSet presAssocID="{7A952E61-9643-4AFA-88BB-994348C4D1D1}" presName="childNode" presStyleLbl="node1" presStyleIdx="2" presStyleCnt="3" custLinFactNeighborX="3376" custLinFactNeighborY="19770">
        <dgm:presLayoutVars>
          <dgm:bulletEnabled val="1"/>
        </dgm:presLayoutVars>
      </dgm:prSet>
      <dgm:spPr/>
    </dgm:pt>
  </dgm:ptLst>
  <dgm:cxnLst>
    <dgm:cxn modelId="{161DFB0C-C526-4633-890B-7A25E5644CC1}" type="presOf" srcId="{08FCFD91-A50E-428C-8F7C-60A82CAB0FAA}" destId="{27CCE288-9D3A-4844-B571-3E79F459E156}" srcOrd="1" destOrd="0" presId="urn:microsoft.com/office/officeart/2005/8/layout/lProcess2"/>
    <dgm:cxn modelId="{328AD80F-4D74-486B-BD5D-A53004199C7E}" type="presOf" srcId="{7A952E61-9643-4AFA-88BB-994348C4D1D1}" destId="{F58F97B8-73A2-42F2-B3DC-E1D4671C9EDE}" srcOrd="0" destOrd="0" presId="urn:microsoft.com/office/officeart/2005/8/layout/lProcess2"/>
    <dgm:cxn modelId="{C61C291C-6E90-4E8F-9DD2-909973F6BC0E}" srcId="{08FCFD91-A50E-428C-8F7C-60A82CAB0FAA}" destId="{1E658598-F946-4AE4-A661-58AEFE349E6D}" srcOrd="0" destOrd="0" parTransId="{31EE4B7A-F514-47F8-94BE-E5AD2ECB753A}" sibTransId="{50A4FEF2-65F3-4322-8E8F-B202ADDA5689}"/>
    <dgm:cxn modelId="{31CD9023-8DBF-4736-99B7-8FA326C04624}" srcId="{4D7AB00B-77A6-42A4-8A65-DDA8CF5EF903}" destId="{08FCFD91-A50E-428C-8F7C-60A82CAB0FAA}" srcOrd="0" destOrd="0" parTransId="{5A57C175-F3C0-4613-BB19-A36927136E77}" sibTransId="{B29D212B-D238-44B4-933D-EEB05DB8DB80}"/>
    <dgm:cxn modelId="{55EA433B-6A72-4394-AD06-9703E60BA82F}" type="presOf" srcId="{1E658598-F946-4AE4-A661-58AEFE349E6D}" destId="{F9651C9B-0D89-48DF-80A7-67ECEA699066}" srcOrd="0" destOrd="0" presId="urn:microsoft.com/office/officeart/2005/8/layout/lProcess2"/>
    <dgm:cxn modelId="{702F753D-EE53-4914-8B58-82A0080AC963}" type="presOf" srcId="{9066CB9B-51DD-433D-B47E-E2ACB7A54907}" destId="{2D7415FD-4A09-4C62-B55A-EEC0D6567794}" srcOrd="0" destOrd="0" presId="urn:microsoft.com/office/officeart/2005/8/layout/lProcess2"/>
    <dgm:cxn modelId="{F4F79D5F-7883-4CD2-B1A7-11366973ADCB}" srcId="{52E264DC-EF65-44EF-9327-967A0E640962}" destId="{7A952E61-9643-4AFA-88BB-994348C4D1D1}" srcOrd="1" destOrd="0" parTransId="{43501BC0-6653-4B3C-8FFB-220B49F1C560}" sibTransId="{B7838F5E-3A8F-4204-AAFA-76F360E3DBBD}"/>
    <dgm:cxn modelId="{AA4B4360-23C0-44B8-9A67-311179E422BE}" srcId="{4D7AB00B-77A6-42A4-8A65-DDA8CF5EF903}" destId="{52E264DC-EF65-44EF-9327-967A0E640962}" srcOrd="1" destOrd="0" parTransId="{CD4E5515-16D6-483E-A57D-BAB185713DB5}" sibTransId="{EBB0BC7C-9DAD-446D-ABEE-D8228BA1A3C8}"/>
    <dgm:cxn modelId="{3C5EA24B-53F5-4B55-8140-21998B3EF5E3}" srcId="{52E264DC-EF65-44EF-9327-967A0E640962}" destId="{9066CB9B-51DD-433D-B47E-E2ACB7A54907}" srcOrd="0" destOrd="0" parTransId="{08648FF2-8264-4982-859A-FEAD2824C23F}" sibTransId="{67B08E9A-E9F2-4B16-A604-32B1FCED7947}"/>
    <dgm:cxn modelId="{F525739F-DE49-4382-B8EC-69F8B620BAEB}" type="presOf" srcId="{08FCFD91-A50E-428C-8F7C-60A82CAB0FAA}" destId="{900138F8-44FA-43C1-9885-CCE0122EC44F}" srcOrd="0" destOrd="0" presId="urn:microsoft.com/office/officeart/2005/8/layout/lProcess2"/>
    <dgm:cxn modelId="{A87181C7-0129-4F85-9C83-F86B6D3CB0E8}" type="presOf" srcId="{52E264DC-EF65-44EF-9327-967A0E640962}" destId="{0A70DFEC-BF5C-4B76-BF8E-7F2609DB1F79}" srcOrd="1" destOrd="0" presId="urn:microsoft.com/office/officeart/2005/8/layout/lProcess2"/>
    <dgm:cxn modelId="{7BE8EECC-5247-4786-8012-D45B0150C938}" type="presOf" srcId="{4D7AB00B-77A6-42A4-8A65-DDA8CF5EF903}" destId="{B1698682-83D4-4440-8F46-5C0A63ECF28B}" srcOrd="0" destOrd="0" presId="urn:microsoft.com/office/officeart/2005/8/layout/lProcess2"/>
    <dgm:cxn modelId="{57C8BCFE-148C-41D5-9992-5593BF42D81E}" type="presOf" srcId="{52E264DC-EF65-44EF-9327-967A0E640962}" destId="{15601BC1-FA09-4073-956E-DCD47149D62B}" srcOrd="0" destOrd="0" presId="urn:microsoft.com/office/officeart/2005/8/layout/lProcess2"/>
    <dgm:cxn modelId="{083F7D59-3BA9-4CA2-82C7-F775B1078615}" type="presParOf" srcId="{B1698682-83D4-4440-8F46-5C0A63ECF28B}" destId="{B60D911F-2BA4-4731-A657-D988924AC094}" srcOrd="0" destOrd="0" presId="urn:microsoft.com/office/officeart/2005/8/layout/lProcess2"/>
    <dgm:cxn modelId="{E6AE6C1C-D332-4D5F-9705-61FEB7AECBBA}" type="presParOf" srcId="{B60D911F-2BA4-4731-A657-D988924AC094}" destId="{900138F8-44FA-43C1-9885-CCE0122EC44F}" srcOrd="0" destOrd="0" presId="urn:microsoft.com/office/officeart/2005/8/layout/lProcess2"/>
    <dgm:cxn modelId="{D7DFF69A-6F96-406E-9EE5-77E319E0F9C0}" type="presParOf" srcId="{B60D911F-2BA4-4731-A657-D988924AC094}" destId="{27CCE288-9D3A-4844-B571-3E79F459E156}" srcOrd="1" destOrd="0" presId="urn:microsoft.com/office/officeart/2005/8/layout/lProcess2"/>
    <dgm:cxn modelId="{8923B133-1857-494F-B329-B5A69B45F23D}" type="presParOf" srcId="{B60D911F-2BA4-4731-A657-D988924AC094}" destId="{32A94251-D1EF-4D05-A0CE-825E05806B77}" srcOrd="2" destOrd="0" presId="urn:microsoft.com/office/officeart/2005/8/layout/lProcess2"/>
    <dgm:cxn modelId="{1238A4E7-9D0C-4501-AA86-05A127D6A6CF}" type="presParOf" srcId="{32A94251-D1EF-4D05-A0CE-825E05806B77}" destId="{32E03781-48BA-4FD2-91AF-AED171348EB4}" srcOrd="0" destOrd="0" presId="urn:microsoft.com/office/officeart/2005/8/layout/lProcess2"/>
    <dgm:cxn modelId="{6B3CD7BF-774A-4F34-9A13-F97DF69B5C46}" type="presParOf" srcId="{32E03781-48BA-4FD2-91AF-AED171348EB4}" destId="{F9651C9B-0D89-48DF-80A7-67ECEA699066}" srcOrd="0" destOrd="0" presId="urn:microsoft.com/office/officeart/2005/8/layout/lProcess2"/>
    <dgm:cxn modelId="{A3D03983-F758-460C-ABB8-7B707C232E38}" type="presParOf" srcId="{B1698682-83D4-4440-8F46-5C0A63ECF28B}" destId="{B0D17F0A-490D-4921-BE2D-EAF0340925CD}" srcOrd="1" destOrd="0" presId="urn:microsoft.com/office/officeart/2005/8/layout/lProcess2"/>
    <dgm:cxn modelId="{862EB520-6CC2-49A2-BCAC-7F9A19D8AFD9}" type="presParOf" srcId="{B1698682-83D4-4440-8F46-5C0A63ECF28B}" destId="{0DF8D221-9F93-4531-908C-BC3A49D8DD33}" srcOrd="2" destOrd="0" presId="urn:microsoft.com/office/officeart/2005/8/layout/lProcess2"/>
    <dgm:cxn modelId="{00F90300-12DC-4ED2-9B97-9880BF867E16}" type="presParOf" srcId="{0DF8D221-9F93-4531-908C-BC3A49D8DD33}" destId="{15601BC1-FA09-4073-956E-DCD47149D62B}" srcOrd="0" destOrd="0" presId="urn:microsoft.com/office/officeart/2005/8/layout/lProcess2"/>
    <dgm:cxn modelId="{B92C92B4-C1B4-42E5-AA96-FC415D3A6DFF}" type="presParOf" srcId="{0DF8D221-9F93-4531-908C-BC3A49D8DD33}" destId="{0A70DFEC-BF5C-4B76-BF8E-7F2609DB1F79}" srcOrd="1" destOrd="0" presId="urn:microsoft.com/office/officeart/2005/8/layout/lProcess2"/>
    <dgm:cxn modelId="{732381D1-BDA1-4588-8643-971B7395ACF5}" type="presParOf" srcId="{0DF8D221-9F93-4531-908C-BC3A49D8DD33}" destId="{57D1356E-D2D0-498A-AF8D-0000DE06D1BC}" srcOrd="2" destOrd="0" presId="urn:microsoft.com/office/officeart/2005/8/layout/lProcess2"/>
    <dgm:cxn modelId="{02456E26-7E15-4B40-8ED8-12ABE46E728D}" type="presParOf" srcId="{57D1356E-D2D0-498A-AF8D-0000DE06D1BC}" destId="{9A740873-0D55-459A-A215-EE15755C6CDC}" srcOrd="0" destOrd="0" presId="urn:microsoft.com/office/officeart/2005/8/layout/lProcess2"/>
    <dgm:cxn modelId="{BDD875A7-1CDC-4E01-A811-9EED5A709B81}" type="presParOf" srcId="{9A740873-0D55-459A-A215-EE15755C6CDC}" destId="{2D7415FD-4A09-4C62-B55A-EEC0D6567794}" srcOrd="0" destOrd="0" presId="urn:microsoft.com/office/officeart/2005/8/layout/lProcess2"/>
    <dgm:cxn modelId="{AAD7818C-2ED2-4841-806B-E7B6B039912D}" type="presParOf" srcId="{9A740873-0D55-459A-A215-EE15755C6CDC}" destId="{DD25EF61-1FB8-461F-BF35-70EBEED94CC1}" srcOrd="1" destOrd="0" presId="urn:microsoft.com/office/officeart/2005/8/layout/lProcess2"/>
    <dgm:cxn modelId="{2032CFF8-3A69-4A6F-ABF2-C06C1738B711}" type="presParOf" srcId="{9A740873-0D55-459A-A215-EE15755C6CDC}" destId="{F58F97B8-73A2-42F2-B3DC-E1D4671C9EDE}"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D6022D-9AB1-405B-9A66-AE4B7165B7EE}" type="doc">
      <dgm:prSet loTypeId="urn:microsoft.com/office/officeart/2005/8/layout/default#1" loCatId="list" qsTypeId="urn:microsoft.com/office/officeart/2005/8/quickstyle/simple3" qsCatId="simple" csTypeId="urn:microsoft.com/office/officeart/2005/8/colors/accent1_2" csCatId="accent1" phldr="1"/>
      <dgm:spPr/>
      <dgm:t>
        <a:bodyPr/>
        <a:lstStyle/>
        <a:p>
          <a:endParaRPr lang="de-DE"/>
        </a:p>
      </dgm:t>
    </dgm:pt>
    <dgm:pt modelId="{0A85D728-613F-4DEA-894E-246BAEF3234E}">
      <dgm:prSet phldrT="[Text]" custT="1"/>
      <dgm:spPr>
        <a:solidFill>
          <a:srgbClr val="A7FFD3"/>
        </a:solidFill>
      </dgm:spPr>
      <dgm:t>
        <a:bodyPr/>
        <a:lstStyle/>
        <a:p>
          <a:pPr>
            <a:lnSpc>
              <a:spcPct val="100000"/>
            </a:lnSpc>
            <a:spcBef>
              <a:spcPts val="600"/>
            </a:spcBef>
            <a:spcAft>
              <a:spcPts val="0"/>
            </a:spcAft>
          </a:pPr>
          <a:r>
            <a:rPr lang="de-DE" sz="3000" b="1" dirty="0">
              <a:solidFill>
                <a:schemeClr val="tx1">
                  <a:lumMod val="65000"/>
                  <a:lumOff val="35000"/>
                </a:schemeClr>
              </a:solidFill>
              <a:latin typeface="Arial" pitchFamily="34" charset="0"/>
              <a:cs typeface="Arial" pitchFamily="34" charset="0"/>
            </a:rPr>
            <a:t>Schulpflegschaft </a:t>
          </a:r>
          <a:r>
            <a:rPr lang="de-DE" sz="2000" b="0" dirty="0">
              <a:solidFill>
                <a:schemeClr val="tx1">
                  <a:lumMod val="65000"/>
                  <a:lumOff val="35000"/>
                </a:schemeClr>
              </a:solidFill>
              <a:latin typeface="Arial" pitchFamily="34" charset="0"/>
              <a:cs typeface="Arial" pitchFamily="34" charset="0"/>
            </a:rPr>
            <a:t>25</a:t>
          </a:r>
          <a:r>
            <a:rPr lang="de-DE" sz="2000" dirty="0">
              <a:solidFill>
                <a:schemeClr val="tx1">
                  <a:lumMod val="65000"/>
                  <a:lumOff val="35000"/>
                </a:schemeClr>
              </a:solidFill>
              <a:latin typeface="Arial" pitchFamily="34" charset="0"/>
              <a:cs typeface="Arial" pitchFamily="34" charset="0"/>
            </a:rPr>
            <a:t>.09.24</a:t>
          </a:r>
        </a:p>
        <a:p>
          <a:pPr>
            <a:lnSpc>
              <a:spcPct val="90000"/>
            </a:lnSpc>
            <a:spcBef>
              <a:spcPct val="0"/>
            </a:spcBef>
            <a:spcAft>
              <a:spcPct val="35000"/>
            </a:spcAft>
          </a:pPr>
          <a:r>
            <a:rPr lang="de-DE" sz="2000" dirty="0">
              <a:solidFill>
                <a:schemeClr val="tx1">
                  <a:lumMod val="65000"/>
                  <a:lumOff val="35000"/>
                </a:schemeClr>
              </a:solidFill>
              <a:latin typeface="Arial" pitchFamily="34" charset="0"/>
              <a:cs typeface="Arial" pitchFamily="34" charset="0"/>
            </a:rPr>
            <a:t>18 h</a:t>
          </a:r>
          <a:endParaRPr lang="de-DE" sz="2000" dirty="0"/>
        </a:p>
      </dgm:t>
    </dgm:pt>
    <dgm:pt modelId="{934801F6-5183-41FE-97A7-C6B8C6800393}" type="parTrans" cxnId="{33E09803-C654-4091-B722-0D079E56CB85}">
      <dgm:prSet/>
      <dgm:spPr/>
      <dgm:t>
        <a:bodyPr/>
        <a:lstStyle/>
        <a:p>
          <a:endParaRPr lang="de-DE"/>
        </a:p>
      </dgm:t>
    </dgm:pt>
    <dgm:pt modelId="{4DC9C9C5-ACD4-4367-AC4C-1AC2B6176056}" type="sibTrans" cxnId="{33E09803-C654-4091-B722-0D079E56CB85}">
      <dgm:prSet/>
      <dgm:spPr/>
      <dgm:t>
        <a:bodyPr/>
        <a:lstStyle/>
        <a:p>
          <a:endParaRPr lang="de-DE"/>
        </a:p>
      </dgm:t>
    </dgm:pt>
    <dgm:pt modelId="{60A99D1C-586E-4DA8-BBBA-D3296F5B9342}">
      <dgm:prSet custT="1"/>
      <dgm:spPr>
        <a:solidFill>
          <a:srgbClr val="A7FFD3"/>
        </a:solidFill>
      </dgm:spPr>
      <dgm:t>
        <a:bodyPr/>
        <a:lstStyle/>
        <a:p>
          <a:pPr algn="ctr">
            <a:lnSpc>
              <a:spcPct val="90000"/>
            </a:lnSpc>
            <a:spcAft>
              <a:spcPts val="0"/>
            </a:spcAft>
          </a:pPr>
          <a:endParaRPr lang="de-DE" sz="2300" b="1" i="0" dirty="0">
            <a:solidFill>
              <a:schemeClr val="tx1">
                <a:lumMod val="65000"/>
                <a:lumOff val="35000"/>
              </a:schemeClr>
            </a:solidFill>
            <a:latin typeface="Arial" pitchFamily="34" charset="0"/>
            <a:cs typeface="Arial" pitchFamily="34" charset="0"/>
          </a:endParaRPr>
        </a:p>
        <a:p>
          <a:pPr algn="ctr">
            <a:lnSpc>
              <a:spcPct val="90000"/>
            </a:lnSpc>
            <a:spcAft>
              <a:spcPts val="0"/>
            </a:spcAft>
          </a:pPr>
          <a:r>
            <a:rPr lang="de-DE" sz="2300" b="1" i="0" dirty="0">
              <a:solidFill>
                <a:schemeClr val="tx1">
                  <a:lumMod val="65000"/>
                  <a:lumOff val="35000"/>
                </a:schemeClr>
              </a:solidFill>
              <a:latin typeface="Arial" pitchFamily="34" charset="0"/>
              <a:cs typeface="Arial" pitchFamily="34" charset="0"/>
            </a:rPr>
            <a:t>Studientage</a:t>
          </a:r>
        </a:p>
        <a:p>
          <a:pPr algn="l">
            <a:lnSpc>
              <a:spcPct val="100000"/>
            </a:lnSpc>
            <a:spcAft>
              <a:spcPts val="0"/>
            </a:spcAft>
          </a:pPr>
          <a:r>
            <a:rPr lang="de-DE" sz="1600" dirty="0">
              <a:solidFill>
                <a:schemeClr val="tx1">
                  <a:lumMod val="65000"/>
                  <a:lumOff val="35000"/>
                </a:schemeClr>
              </a:solidFill>
              <a:latin typeface="Arial" pitchFamily="34" charset="0"/>
              <a:cs typeface="Arial" pitchFamily="34" charset="0"/>
            </a:rPr>
            <a:t> 04.11.24	„</a:t>
          </a:r>
          <a:r>
            <a:rPr lang="de-DE" sz="1600" dirty="0" err="1">
              <a:solidFill>
                <a:schemeClr val="tx1">
                  <a:lumMod val="65000"/>
                  <a:lumOff val="35000"/>
                </a:schemeClr>
              </a:solidFill>
              <a:latin typeface="Arial" pitchFamily="34" charset="0"/>
              <a:cs typeface="Arial" pitchFamily="34" charset="0"/>
            </a:rPr>
            <a:t>SchiLF</a:t>
          </a:r>
          <a:r>
            <a:rPr lang="de-DE" sz="1600" dirty="0">
              <a:solidFill>
                <a:schemeClr val="tx1">
                  <a:lumMod val="65000"/>
                  <a:lumOff val="35000"/>
                </a:schemeClr>
              </a:solidFill>
              <a:latin typeface="Arial" pitchFamily="34" charset="0"/>
              <a:cs typeface="Arial" pitchFamily="34" charset="0"/>
            </a:rPr>
            <a:t>“: Studientage zur</a:t>
          </a:r>
        </a:p>
        <a:p>
          <a:pPr algn="l">
            <a:lnSpc>
              <a:spcPct val="100000"/>
            </a:lnSpc>
            <a:spcAft>
              <a:spcPts val="0"/>
            </a:spcAft>
          </a:pPr>
          <a:r>
            <a:rPr lang="de-DE" sz="1600" dirty="0">
              <a:solidFill>
                <a:schemeClr val="tx1">
                  <a:lumMod val="65000"/>
                  <a:lumOff val="35000"/>
                </a:schemeClr>
              </a:solidFill>
              <a:latin typeface="Arial" pitchFamily="34" charset="0"/>
              <a:cs typeface="Arial" pitchFamily="34" charset="0"/>
            </a:rPr>
            <a:t> 05.02.25	Lehrerfortbildung</a:t>
          </a:r>
        </a:p>
        <a:p>
          <a:pPr algn="l">
            <a:lnSpc>
              <a:spcPct val="100000"/>
            </a:lnSpc>
            <a:spcAft>
              <a:spcPts val="0"/>
            </a:spcAft>
          </a:pPr>
          <a:endParaRPr lang="de-DE" sz="1600" dirty="0">
            <a:solidFill>
              <a:schemeClr val="tx1">
                <a:lumMod val="65000"/>
                <a:lumOff val="35000"/>
              </a:schemeClr>
            </a:solidFill>
            <a:latin typeface="Arial" pitchFamily="34" charset="0"/>
            <a:cs typeface="Arial" pitchFamily="34" charset="0"/>
          </a:endParaRPr>
        </a:p>
        <a:p>
          <a:pPr algn="l">
            <a:lnSpc>
              <a:spcPct val="100000"/>
            </a:lnSpc>
            <a:spcAft>
              <a:spcPts val="0"/>
            </a:spcAft>
          </a:pPr>
          <a:r>
            <a:rPr lang="de-DE" sz="1600" dirty="0">
              <a:solidFill>
                <a:schemeClr val="tx1">
                  <a:lumMod val="65000"/>
                  <a:lumOff val="35000"/>
                </a:schemeClr>
              </a:solidFill>
              <a:latin typeface="Arial" pitchFamily="34" charset="0"/>
              <a:cs typeface="Arial" pitchFamily="34" charset="0"/>
            </a:rPr>
            <a:t> 28.02.25	Ausgleichstag Schulfest</a:t>
          </a:r>
        </a:p>
        <a:p>
          <a:pPr algn="l">
            <a:lnSpc>
              <a:spcPct val="100000"/>
            </a:lnSpc>
            <a:spcAft>
              <a:spcPts val="0"/>
            </a:spcAft>
          </a:pPr>
          <a:r>
            <a:rPr lang="de-DE" sz="1600" dirty="0">
              <a:solidFill>
                <a:schemeClr val="tx1">
                  <a:lumMod val="65000"/>
                  <a:lumOff val="35000"/>
                </a:schemeClr>
              </a:solidFill>
              <a:latin typeface="Arial" pitchFamily="34" charset="0"/>
              <a:cs typeface="Arial" pitchFamily="34" charset="0"/>
            </a:rPr>
            <a:t>	</a:t>
          </a:r>
        </a:p>
        <a:p>
          <a:pPr algn="l">
            <a:lnSpc>
              <a:spcPct val="100000"/>
            </a:lnSpc>
            <a:spcAft>
              <a:spcPts val="0"/>
            </a:spcAft>
          </a:pPr>
          <a:r>
            <a:rPr lang="de-DE" sz="1600" dirty="0">
              <a:solidFill>
                <a:schemeClr val="tx1">
                  <a:lumMod val="65000"/>
                  <a:lumOff val="35000"/>
                </a:schemeClr>
              </a:solidFill>
              <a:latin typeface="Arial" pitchFamily="34" charset="0"/>
              <a:cs typeface="Arial" pitchFamily="34" charset="0"/>
            </a:rPr>
            <a:t> 06.06.25	Studientag da 	mdl. Abiturprüfungen</a:t>
          </a:r>
        </a:p>
        <a:p>
          <a:pPr algn="l">
            <a:lnSpc>
              <a:spcPct val="100000"/>
            </a:lnSpc>
            <a:spcAft>
              <a:spcPts val="0"/>
            </a:spcAft>
          </a:pPr>
          <a:endParaRPr lang="de-DE" sz="1600" dirty="0">
            <a:solidFill>
              <a:schemeClr val="tx1">
                <a:lumMod val="65000"/>
                <a:lumOff val="35000"/>
              </a:schemeClr>
            </a:solidFill>
            <a:latin typeface="Arial" pitchFamily="34" charset="0"/>
            <a:cs typeface="Arial" pitchFamily="34" charset="0"/>
          </a:endParaRPr>
        </a:p>
      </dgm:t>
    </dgm:pt>
    <dgm:pt modelId="{F9E2F38E-75A8-421C-A4E7-DE68E97D5832}" type="parTrans" cxnId="{F5B3495A-5308-4E9F-937E-AFA07D1DE230}">
      <dgm:prSet/>
      <dgm:spPr/>
      <dgm:t>
        <a:bodyPr/>
        <a:lstStyle/>
        <a:p>
          <a:endParaRPr lang="de-DE"/>
        </a:p>
      </dgm:t>
    </dgm:pt>
    <dgm:pt modelId="{9D220CFA-20E2-4314-9F0B-E6112AB4C23A}" type="sibTrans" cxnId="{F5B3495A-5308-4E9F-937E-AFA07D1DE230}">
      <dgm:prSet/>
      <dgm:spPr/>
      <dgm:t>
        <a:bodyPr/>
        <a:lstStyle/>
        <a:p>
          <a:endParaRPr lang="de-DE"/>
        </a:p>
      </dgm:t>
    </dgm:pt>
    <dgm:pt modelId="{75DFDB76-E3BB-4F7A-BFA4-CBCCE96EE8F1}">
      <dgm:prSet custT="1"/>
      <dgm:spPr>
        <a:solidFill>
          <a:srgbClr val="A7FFD3"/>
        </a:solidFill>
      </dgm:spPr>
      <dgm:t>
        <a:bodyPr/>
        <a:lstStyle/>
        <a:p>
          <a:pPr algn="ctr">
            <a:lnSpc>
              <a:spcPct val="90000"/>
            </a:lnSpc>
            <a:spcAft>
              <a:spcPct val="35000"/>
            </a:spcAft>
          </a:pPr>
          <a:r>
            <a:rPr lang="de-DE" sz="2200" b="1" dirty="0">
              <a:solidFill>
                <a:schemeClr val="tx1">
                  <a:lumMod val="65000"/>
                  <a:lumOff val="35000"/>
                </a:schemeClr>
              </a:solidFill>
              <a:latin typeface="Arial" pitchFamily="34" charset="0"/>
              <a:cs typeface="Arial" pitchFamily="34" charset="0"/>
            </a:rPr>
            <a:t>Bewegliche Ferientage</a:t>
          </a:r>
        </a:p>
        <a:p>
          <a:pPr algn="l">
            <a:lnSpc>
              <a:spcPct val="100000"/>
            </a:lnSpc>
            <a:spcAft>
              <a:spcPts val="0"/>
            </a:spcAft>
          </a:pPr>
          <a:r>
            <a:rPr lang="de-DE" sz="1600" dirty="0">
              <a:solidFill>
                <a:schemeClr val="tx1">
                  <a:lumMod val="65000"/>
                  <a:lumOff val="35000"/>
                </a:schemeClr>
              </a:solidFill>
              <a:latin typeface="Arial" pitchFamily="34" charset="0"/>
              <a:cs typeface="Arial" pitchFamily="34" charset="0"/>
            </a:rPr>
            <a:t>03.03.25 Rosenmontag</a:t>
          </a:r>
        </a:p>
        <a:p>
          <a:pPr algn="l">
            <a:lnSpc>
              <a:spcPct val="100000"/>
            </a:lnSpc>
            <a:spcAft>
              <a:spcPts val="0"/>
            </a:spcAft>
          </a:pPr>
          <a:r>
            <a:rPr lang="de-DE" sz="1600" dirty="0">
              <a:solidFill>
                <a:schemeClr val="tx1">
                  <a:lumMod val="65000"/>
                  <a:lumOff val="35000"/>
                </a:schemeClr>
              </a:solidFill>
              <a:latin typeface="Arial" pitchFamily="34" charset="0"/>
              <a:cs typeface="Arial" pitchFamily="34" charset="0"/>
            </a:rPr>
            <a:t>04.03.25 Veilchendienstag</a:t>
          </a:r>
        </a:p>
        <a:p>
          <a:pPr algn="l">
            <a:lnSpc>
              <a:spcPct val="100000"/>
            </a:lnSpc>
            <a:spcAft>
              <a:spcPts val="0"/>
            </a:spcAft>
            <a:tabLst>
              <a:tab pos="900113" algn="l"/>
            </a:tabLst>
          </a:pPr>
          <a:r>
            <a:rPr lang="de-DE" sz="1600" dirty="0">
              <a:solidFill>
                <a:schemeClr val="tx1">
                  <a:lumMod val="65000"/>
                  <a:lumOff val="35000"/>
                </a:schemeClr>
              </a:solidFill>
              <a:latin typeface="Arial" pitchFamily="34" charset="0"/>
              <a:cs typeface="Arial" pitchFamily="34" charset="0"/>
            </a:rPr>
            <a:t>30.05.25 Tag nach Himmelfahrt</a:t>
          </a:r>
        </a:p>
        <a:p>
          <a:pPr algn="l">
            <a:lnSpc>
              <a:spcPct val="100000"/>
            </a:lnSpc>
            <a:spcAft>
              <a:spcPts val="0"/>
            </a:spcAft>
            <a:tabLst>
              <a:tab pos="900113" algn="l"/>
            </a:tabLst>
          </a:pPr>
          <a:r>
            <a:rPr lang="de-DE" sz="1600" dirty="0">
              <a:solidFill>
                <a:schemeClr val="tx1">
                  <a:lumMod val="65000"/>
                  <a:lumOff val="35000"/>
                </a:schemeClr>
              </a:solidFill>
              <a:latin typeface="Arial" pitchFamily="34" charset="0"/>
              <a:cs typeface="Arial" pitchFamily="34" charset="0"/>
            </a:rPr>
            <a:t>20.06.25 Tag nach Fronleichnam</a:t>
          </a:r>
        </a:p>
      </dgm:t>
    </dgm:pt>
    <dgm:pt modelId="{A2647E31-EEF0-4210-A233-3FF06435E50B}" type="parTrans" cxnId="{9CE8D0B4-74FD-46C6-AFC0-E3CFDFDFE9B8}">
      <dgm:prSet/>
      <dgm:spPr/>
      <dgm:t>
        <a:bodyPr/>
        <a:lstStyle/>
        <a:p>
          <a:endParaRPr lang="de-DE"/>
        </a:p>
      </dgm:t>
    </dgm:pt>
    <dgm:pt modelId="{72D5DAAF-E2D4-42C6-881C-5AFE2E18ADF5}" type="sibTrans" cxnId="{9CE8D0B4-74FD-46C6-AFC0-E3CFDFDFE9B8}">
      <dgm:prSet/>
      <dgm:spPr/>
      <dgm:t>
        <a:bodyPr/>
        <a:lstStyle/>
        <a:p>
          <a:endParaRPr lang="de-DE"/>
        </a:p>
      </dgm:t>
    </dgm:pt>
    <dgm:pt modelId="{2C8FA292-D2DA-4E85-9308-6CC295E2AE64}" type="pres">
      <dgm:prSet presAssocID="{85D6022D-9AB1-405B-9A66-AE4B7165B7EE}" presName="diagram" presStyleCnt="0">
        <dgm:presLayoutVars>
          <dgm:dir/>
          <dgm:resizeHandles val="exact"/>
        </dgm:presLayoutVars>
      </dgm:prSet>
      <dgm:spPr/>
    </dgm:pt>
    <dgm:pt modelId="{E359475B-BB10-4D24-8436-623D21171528}" type="pres">
      <dgm:prSet presAssocID="{0A85D728-613F-4DEA-894E-246BAEF3234E}" presName="node" presStyleLbl="node1" presStyleIdx="0" presStyleCnt="3" custLinFactNeighborX="875">
        <dgm:presLayoutVars>
          <dgm:bulletEnabled val="1"/>
        </dgm:presLayoutVars>
      </dgm:prSet>
      <dgm:spPr/>
    </dgm:pt>
    <dgm:pt modelId="{69C7F9E2-D45C-4F87-B076-830AEFAAE412}" type="pres">
      <dgm:prSet presAssocID="{4DC9C9C5-ACD4-4367-AC4C-1AC2B6176056}" presName="sibTrans" presStyleCnt="0"/>
      <dgm:spPr/>
    </dgm:pt>
    <dgm:pt modelId="{C3119BDA-4939-4904-9AE7-64417AD67756}" type="pres">
      <dgm:prSet presAssocID="{60A99D1C-586E-4DA8-BBBA-D3296F5B9342}" presName="node" presStyleLbl="node1" presStyleIdx="1" presStyleCnt="3" custScaleX="106686" custLinFactNeighborX="778" custLinFactNeighborY="916">
        <dgm:presLayoutVars>
          <dgm:bulletEnabled val="1"/>
        </dgm:presLayoutVars>
      </dgm:prSet>
      <dgm:spPr/>
    </dgm:pt>
    <dgm:pt modelId="{87E87022-C937-4113-B534-79AE16DD55DF}" type="pres">
      <dgm:prSet presAssocID="{9D220CFA-20E2-4314-9F0B-E6112AB4C23A}" presName="sibTrans" presStyleCnt="0"/>
      <dgm:spPr/>
    </dgm:pt>
    <dgm:pt modelId="{B5116E93-F356-4AF4-84BF-19A691853518}" type="pres">
      <dgm:prSet presAssocID="{75DFDB76-E3BB-4F7A-BFA4-CBCCE96EE8F1}" presName="node" presStyleLbl="node1" presStyleIdx="2" presStyleCnt="3" custLinFactNeighborX="-52895" custLinFactNeighborY="-3608">
        <dgm:presLayoutVars>
          <dgm:bulletEnabled val="1"/>
        </dgm:presLayoutVars>
      </dgm:prSet>
      <dgm:spPr/>
    </dgm:pt>
  </dgm:ptLst>
  <dgm:cxnLst>
    <dgm:cxn modelId="{33E09803-C654-4091-B722-0D079E56CB85}" srcId="{85D6022D-9AB1-405B-9A66-AE4B7165B7EE}" destId="{0A85D728-613F-4DEA-894E-246BAEF3234E}" srcOrd="0" destOrd="0" parTransId="{934801F6-5183-41FE-97A7-C6B8C6800393}" sibTransId="{4DC9C9C5-ACD4-4367-AC4C-1AC2B6176056}"/>
    <dgm:cxn modelId="{03129517-1BBE-4BE0-BFE6-C5B9FF5E69B8}" type="presOf" srcId="{60A99D1C-586E-4DA8-BBBA-D3296F5B9342}" destId="{C3119BDA-4939-4904-9AE7-64417AD67756}" srcOrd="0" destOrd="0" presId="urn:microsoft.com/office/officeart/2005/8/layout/default#1"/>
    <dgm:cxn modelId="{90298B31-98D1-4181-9D9C-53DDF3A0C7AC}" type="presOf" srcId="{75DFDB76-E3BB-4F7A-BFA4-CBCCE96EE8F1}" destId="{B5116E93-F356-4AF4-84BF-19A691853518}" srcOrd="0" destOrd="0" presId="urn:microsoft.com/office/officeart/2005/8/layout/default#1"/>
    <dgm:cxn modelId="{B9E7E462-E9BE-407F-9736-6177254523DE}" type="presOf" srcId="{0A85D728-613F-4DEA-894E-246BAEF3234E}" destId="{E359475B-BB10-4D24-8436-623D21171528}" srcOrd="0" destOrd="0" presId="urn:microsoft.com/office/officeart/2005/8/layout/default#1"/>
    <dgm:cxn modelId="{6F6FB446-A1E8-45FE-B707-BDE578B88B01}" type="presOf" srcId="{85D6022D-9AB1-405B-9A66-AE4B7165B7EE}" destId="{2C8FA292-D2DA-4E85-9308-6CC295E2AE64}" srcOrd="0" destOrd="0" presId="urn:microsoft.com/office/officeart/2005/8/layout/default#1"/>
    <dgm:cxn modelId="{F5B3495A-5308-4E9F-937E-AFA07D1DE230}" srcId="{85D6022D-9AB1-405B-9A66-AE4B7165B7EE}" destId="{60A99D1C-586E-4DA8-BBBA-D3296F5B9342}" srcOrd="1" destOrd="0" parTransId="{F9E2F38E-75A8-421C-A4E7-DE68E97D5832}" sibTransId="{9D220CFA-20E2-4314-9F0B-E6112AB4C23A}"/>
    <dgm:cxn modelId="{9CE8D0B4-74FD-46C6-AFC0-E3CFDFDFE9B8}" srcId="{85D6022D-9AB1-405B-9A66-AE4B7165B7EE}" destId="{75DFDB76-E3BB-4F7A-BFA4-CBCCE96EE8F1}" srcOrd="2" destOrd="0" parTransId="{A2647E31-EEF0-4210-A233-3FF06435E50B}" sibTransId="{72D5DAAF-E2D4-42C6-881C-5AFE2E18ADF5}"/>
    <dgm:cxn modelId="{200210D5-E441-4782-B5D5-09F70362A8EA}" type="presParOf" srcId="{2C8FA292-D2DA-4E85-9308-6CC295E2AE64}" destId="{E359475B-BB10-4D24-8436-623D21171528}" srcOrd="0" destOrd="0" presId="urn:microsoft.com/office/officeart/2005/8/layout/default#1"/>
    <dgm:cxn modelId="{DD25F800-8746-44DE-B02D-6C25A3FEC69F}" type="presParOf" srcId="{2C8FA292-D2DA-4E85-9308-6CC295E2AE64}" destId="{69C7F9E2-D45C-4F87-B076-830AEFAAE412}" srcOrd="1" destOrd="0" presId="urn:microsoft.com/office/officeart/2005/8/layout/default#1"/>
    <dgm:cxn modelId="{6F3420DB-821C-4932-A734-B8E8C9625B07}" type="presParOf" srcId="{2C8FA292-D2DA-4E85-9308-6CC295E2AE64}" destId="{C3119BDA-4939-4904-9AE7-64417AD67756}" srcOrd="2" destOrd="0" presId="urn:microsoft.com/office/officeart/2005/8/layout/default#1"/>
    <dgm:cxn modelId="{5BE8DE31-E2E1-436C-A3B1-309D780F2EEA}" type="presParOf" srcId="{2C8FA292-D2DA-4E85-9308-6CC295E2AE64}" destId="{87E87022-C937-4113-B534-79AE16DD55DF}" srcOrd="3" destOrd="0" presId="urn:microsoft.com/office/officeart/2005/8/layout/default#1"/>
    <dgm:cxn modelId="{94AECF97-3A35-44B6-9BE8-6042C23401D2}" type="presParOf" srcId="{2C8FA292-D2DA-4E85-9308-6CC295E2AE64}" destId="{B5116E93-F356-4AF4-84BF-19A691853518}" srcOrd="4"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CB96B1-B0CF-49E9-B516-B32BF51A8961}" type="doc">
      <dgm:prSet loTypeId="urn:microsoft.com/office/officeart/2005/8/layout/pList1#1" loCatId="list" qsTypeId="urn:microsoft.com/office/officeart/2005/8/quickstyle/simple1" qsCatId="simple" csTypeId="urn:microsoft.com/office/officeart/2005/8/colors/accent1_2" csCatId="accent1" phldr="1"/>
      <dgm:spPr/>
      <dgm:t>
        <a:bodyPr/>
        <a:lstStyle/>
        <a:p>
          <a:endParaRPr lang="de-DE"/>
        </a:p>
      </dgm:t>
    </dgm:pt>
    <dgm:pt modelId="{7286A3A5-C210-4E6B-B93E-5B3ABEC43ED0}">
      <dgm:prSet phldrT="[Text]" custT="1"/>
      <dgm:spPr/>
      <dgm:t>
        <a:bodyPr/>
        <a:lstStyle/>
        <a:p>
          <a:r>
            <a:rPr lang="de-DE" sz="2000" dirty="0"/>
            <a:t>Schulweg sichern!</a:t>
          </a:r>
        </a:p>
      </dgm:t>
    </dgm:pt>
    <dgm:pt modelId="{53CD53D3-BC37-45F2-9239-E27D533C294F}" type="parTrans" cxnId="{B322194E-DD53-44CB-8320-A34A90CB2A70}">
      <dgm:prSet/>
      <dgm:spPr/>
      <dgm:t>
        <a:bodyPr/>
        <a:lstStyle/>
        <a:p>
          <a:endParaRPr lang="de-DE"/>
        </a:p>
      </dgm:t>
    </dgm:pt>
    <dgm:pt modelId="{31D68681-47FD-414F-B7F7-116A23A8A37C}" type="sibTrans" cxnId="{B322194E-DD53-44CB-8320-A34A90CB2A70}">
      <dgm:prSet/>
      <dgm:spPr/>
      <dgm:t>
        <a:bodyPr/>
        <a:lstStyle/>
        <a:p>
          <a:endParaRPr lang="de-DE"/>
        </a:p>
      </dgm:t>
    </dgm:pt>
    <dgm:pt modelId="{03194C14-8CDF-4C0C-B15D-27972E8FA616}">
      <dgm:prSet phldrT="[Text]" custT="1"/>
      <dgm:spPr/>
      <dgm:t>
        <a:bodyPr/>
        <a:lstStyle/>
        <a:p>
          <a:r>
            <a:rPr lang="de-DE" sz="2000" dirty="0"/>
            <a:t>Keine Wertsachen mitbringen!</a:t>
          </a:r>
        </a:p>
      </dgm:t>
    </dgm:pt>
    <dgm:pt modelId="{8C4F7D91-65E9-4891-AF76-00015DAA17B7}" type="parTrans" cxnId="{D6538CA1-D5E7-4FD8-B48A-5973C2B2D92A}">
      <dgm:prSet/>
      <dgm:spPr/>
      <dgm:t>
        <a:bodyPr/>
        <a:lstStyle/>
        <a:p>
          <a:endParaRPr lang="de-DE"/>
        </a:p>
      </dgm:t>
    </dgm:pt>
    <dgm:pt modelId="{834C3248-5CD2-4D0F-B2C4-FEBBC2FA5D50}" type="sibTrans" cxnId="{D6538CA1-D5E7-4FD8-B48A-5973C2B2D92A}">
      <dgm:prSet/>
      <dgm:spPr/>
      <dgm:t>
        <a:bodyPr/>
        <a:lstStyle/>
        <a:p>
          <a:endParaRPr lang="de-DE"/>
        </a:p>
      </dgm:t>
    </dgm:pt>
    <dgm:pt modelId="{AB6FBEF3-ADF1-4007-B005-89B549A0F0D1}">
      <dgm:prSet phldrT="[Text]" custT="1"/>
      <dgm:spPr/>
      <dgm:t>
        <a:bodyPr/>
        <a:lstStyle/>
        <a:p>
          <a:r>
            <a:rPr lang="de-DE" sz="2000" dirty="0"/>
            <a:t>Fahrräder gut sichern!</a:t>
          </a:r>
        </a:p>
      </dgm:t>
    </dgm:pt>
    <dgm:pt modelId="{5485E48A-1BD0-4458-8BF1-FE2E7739D398}" type="parTrans" cxnId="{8F56770E-68CD-483C-B6E0-95CA6CABB890}">
      <dgm:prSet/>
      <dgm:spPr/>
      <dgm:t>
        <a:bodyPr/>
        <a:lstStyle/>
        <a:p>
          <a:endParaRPr lang="de-DE"/>
        </a:p>
      </dgm:t>
    </dgm:pt>
    <dgm:pt modelId="{C3988AD2-6F77-4C12-9D71-4F0E8A222CDD}" type="sibTrans" cxnId="{8F56770E-68CD-483C-B6E0-95CA6CABB890}">
      <dgm:prSet/>
      <dgm:spPr/>
      <dgm:t>
        <a:bodyPr/>
        <a:lstStyle/>
        <a:p>
          <a:endParaRPr lang="de-DE"/>
        </a:p>
      </dgm:t>
    </dgm:pt>
    <dgm:pt modelId="{379E18CE-0064-44C3-9C5A-AF20FC936761}">
      <dgm:prSet phldrT="[Text]" custT="1"/>
      <dgm:spPr/>
      <dgm:t>
        <a:bodyPr/>
        <a:lstStyle/>
        <a:p>
          <a:pPr algn="ctr"/>
          <a:r>
            <a:rPr lang="de-DE" sz="1600" dirty="0"/>
            <a:t>Anmietung eines Schließfachs möglich:</a:t>
          </a:r>
        </a:p>
        <a:p>
          <a:pPr algn="ctr"/>
          <a:r>
            <a:rPr lang="de-DE" sz="1600" dirty="0"/>
            <a:t>www.astra-direkt.de</a:t>
          </a:r>
        </a:p>
      </dgm:t>
    </dgm:pt>
    <dgm:pt modelId="{E9DE901E-A09F-48F7-89BD-4CDDC5DFB93F}" type="parTrans" cxnId="{6060FCB6-323C-45E7-B542-FDB533D3EE3A}">
      <dgm:prSet/>
      <dgm:spPr/>
      <dgm:t>
        <a:bodyPr/>
        <a:lstStyle/>
        <a:p>
          <a:endParaRPr lang="de-DE"/>
        </a:p>
      </dgm:t>
    </dgm:pt>
    <dgm:pt modelId="{6C975891-EF44-4C9C-840B-2602188E6D97}" type="sibTrans" cxnId="{6060FCB6-323C-45E7-B542-FDB533D3EE3A}">
      <dgm:prSet/>
      <dgm:spPr/>
      <dgm:t>
        <a:bodyPr/>
        <a:lstStyle/>
        <a:p>
          <a:endParaRPr lang="de-DE"/>
        </a:p>
      </dgm:t>
    </dgm:pt>
    <dgm:pt modelId="{41283428-3268-4E88-BE0F-B38D4ECF1C6F}" type="pres">
      <dgm:prSet presAssocID="{8DCB96B1-B0CF-49E9-B516-B32BF51A8961}" presName="Name0" presStyleCnt="0">
        <dgm:presLayoutVars>
          <dgm:dir/>
          <dgm:resizeHandles val="exact"/>
        </dgm:presLayoutVars>
      </dgm:prSet>
      <dgm:spPr/>
    </dgm:pt>
    <dgm:pt modelId="{7530C13D-85D6-4E46-B4B9-44AAAEEFD018}" type="pres">
      <dgm:prSet presAssocID="{7286A3A5-C210-4E6B-B93E-5B3ABEC43ED0}" presName="compNode" presStyleCnt="0"/>
      <dgm:spPr/>
    </dgm:pt>
    <dgm:pt modelId="{C533849A-DF57-4317-B1C4-F3B2998DC409}" type="pres">
      <dgm:prSet presAssocID="{7286A3A5-C210-4E6B-B93E-5B3ABEC43ED0}" presName="pictRect" presStyleLbl="node1" presStyleIdx="0" presStyleCnt="4" custScaleY="146569" custLinFactNeighborX="6485" custLinFactNeighborY="-4357"/>
      <dgm:spPr>
        <a:blipFill rotWithShape="0">
          <a:blip xmlns:r="http://schemas.openxmlformats.org/officeDocument/2006/relationships" r:embed="rId1"/>
          <a:stretch>
            <a:fillRect/>
          </a:stretch>
        </a:blipFill>
      </dgm:spPr>
    </dgm:pt>
    <dgm:pt modelId="{C110AEEB-65FA-40F7-B859-103EA6570267}" type="pres">
      <dgm:prSet presAssocID="{7286A3A5-C210-4E6B-B93E-5B3ABEC43ED0}" presName="textRect" presStyleLbl="revTx" presStyleIdx="0" presStyleCnt="4" custLinFactNeighborX="1067" custLinFactNeighborY="50029">
        <dgm:presLayoutVars>
          <dgm:bulletEnabled val="1"/>
        </dgm:presLayoutVars>
      </dgm:prSet>
      <dgm:spPr/>
    </dgm:pt>
    <dgm:pt modelId="{81ED94ED-30F2-4E92-ADAD-EFE88A6FD0B8}" type="pres">
      <dgm:prSet presAssocID="{31D68681-47FD-414F-B7F7-116A23A8A37C}" presName="sibTrans" presStyleLbl="sibTrans2D1" presStyleIdx="0" presStyleCnt="0"/>
      <dgm:spPr/>
    </dgm:pt>
    <dgm:pt modelId="{95E6D84C-3F01-41A6-A317-B621B3D46F72}" type="pres">
      <dgm:prSet presAssocID="{03194C14-8CDF-4C0C-B15D-27972E8FA616}" presName="compNode" presStyleCnt="0"/>
      <dgm:spPr/>
    </dgm:pt>
    <dgm:pt modelId="{D668A20A-EAFD-4886-8443-BE6E08669B62}" type="pres">
      <dgm:prSet presAssocID="{03194C14-8CDF-4C0C-B15D-27972E8FA616}" presName="pictRect" presStyleLbl="node1" presStyleIdx="1" presStyleCnt="4" custScaleY="146569" custLinFactNeighborX="5002" custLinFactNeighborY="-7494"/>
      <dgm:spPr>
        <a:blipFill rotWithShape="0">
          <a:blip xmlns:r="http://schemas.openxmlformats.org/officeDocument/2006/relationships" r:embed="rId2"/>
          <a:stretch>
            <a:fillRect/>
          </a:stretch>
        </a:blipFill>
      </dgm:spPr>
    </dgm:pt>
    <dgm:pt modelId="{4B25346B-B38C-4D82-BAF3-8D568542B3FD}" type="pres">
      <dgm:prSet presAssocID="{03194C14-8CDF-4C0C-B15D-27972E8FA616}" presName="textRect" presStyleLbl="revTx" presStyleIdx="1" presStyleCnt="4" custLinFactNeighborX="4649" custLinFactNeighborY="29322">
        <dgm:presLayoutVars>
          <dgm:bulletEnabled val="1"/>
        </dgm:presLayoutVars>
      </dgm:prSet>
      <dgm:spPr/>
    </dgm:pt>
    <dgm:pt modelId="{0DEF67AC-B81F-4AE3-9DE4-36C97A0A546E}" type="pres">
      <dgm:prSet presAssocID="{834C3248-5CD2-4D0F-B2C4-FEBBC2FA5D50}" presName="sibTrans" presStyleLbl="sibTrans2D1" presStyleIdx="0" presStyleCnt="0"/>
      <dgm:spPr/>
    </dgm:pt>
    <dgm:pt modelId="{85AAE051-EDC3-45EE-89F0-5D0A26B378FA}" type="pres">
      <dgm:prSet presAssocID="{AB6FBEF3-ADF1-4007-B005-89B549A0F0D1}" presName="compNode" presStyleCnt="0"/>
      <dgm:spPr/>
    </dgm:pt>
    <dgm:pt modelId="{06931A82-C0BB-4278-BBB2-D84D2BE6696A}" type="pres">
      <dgm:prSet presAssocID="{AB6FBEF3-ADF1-4007-B005-89B549A0F0D1}" presName="pictRect" presStyleLbl="node1" presStyleIdx="2" presStyleCnt="4" custScaleY="146569" custLinFactNeighborX="5711" custLinFactNeighborY="-4854"/>
      <dgm:spPr>
        <a:blipFill rotWithShape="0">
          <a:blip xmlns:r="http://schemas.openxmlformats.org/officeDocument/2006/relationships" r:embed="rId3"/>
          <a:stretch>
            <a:fillRect/>
          </a:stretch>
        </a:blipFill>
      </dgm:spPr>
    </dgm:pt>
    <dgm:pt modelId="{F037E5DB-0B29-4951-B7FF-18FDAA37A65D}" type="pres">
      <dgm:prSet presAssocID="{AB6FBEF3-ADF1-4007-B005-89B549A0F0D1}" presName="textRect" presStyleLbl="revTx" presStyleIdx="2" presStyleCnt="4" custLinFactNeighborX="13252" custLinFactNeighborY="43624">
        <dgm:presLayoutVars>
          <dgm:bulletEnabled val="1"/>
        </dgm:presLayoutVars>
      </dgm:prSet>
      <dgm:spPr/>
    </dgm:pt>
    <dgm:pt modelId="{CF332866-BB6B-4E03-BD96-A697FFA05AEB}" type="pres">
      <dgm:prSet presAssocID="{C3988AD2-6F77-4C12-9D71-4F0E8A222CDD}" presName="sibTrans" presStyleLbl="sibTrans2D1" presStyleIdx="0" presStyleCnt="0"/>
      <dgm:spPr/>
    </dgm:pt>
    <dgm:pt modelId="{24702C2D-32FC-4E99-93BE-5050C0620B2D}" type="pres">
      <dgm:prSet presAssocID="{379E18CE-0064-44C3-9C5A-AF20FC936761}" presName="compNode" presStyleCnt="0"/>
      <dgm:spPr/>
    </dgm:pt>
    <dgm:pt modelId="{02A8DB2A-CA81-44D2-A372-6A889A3ED2F2}" type="pres">
      <dgm:prSet presAssocID="{379E18CE-0064-44C3-9C5A-AF20FC936761}" presName="pictRect" presStyleLbl="nod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5000" r="-5000"/>
          </a:stretch>
        </a:blipFill>
      </dgm:spPr>
    </dgm:pt>
    <dgm:pt modelId="{E2C861D9-1B17-43D4-BAA0-70948E161AB6}" type="pres">
      <dgm:prSet presAssocID="{379E18CE-0064-44C3-9C5A-AF20FC936761}" presName="textRect" presStyleLbl="revTx" presStyleIdx="3" presStyleCnt="4" custLinFactNeighborX="2715" custLinFactNeighborY="26320">
        <dgm:presLayoutVars>
          <dgm:bulletEnabled val="1"/>
        </dgm:presLayoutVars>
      </dgm:prSet>
      <dgm:spPr/>
    </dgm:pt>
  </dgm:ptLst>
  <dgm:cxnLst>
    <dgm:cxn modelId="{8F56770E-68CD-483C-B6E0-95CA6CABB890}" srcId="{8DCB96B1-B0CF-49E9-B516-B32BF51A8961}" destId="{AB6FBEF3-ADF1-4007-B005-89B549A0F0D1}" srcOrd="2" destOrd="0" parTransId="{5485E48A-1BD0-4458-8BF1-FE2E7739D398}" sibTransId="{C3988AD2-6F77-4C12-9D71-4F0E8A222CDD}"/>
    <dgm:cxn modelId="{57693213-55DD-4E20-A76E-F311A030597A}" type="presOf" srcId="{AB6FBEF3-ADF1-4007-B005-89B549A0F0D1}" destId="{F037E5DB-0B29-4951-B7FF-18FDAA37A65D}" srcOrd="0" destOrd="0" presId="urn:microsoft.com/office/officeart/2005/8/layout/pList1#1"/>
    <dgm:cxn modelId="{9B2BFC1D-25C1-4BF2-A88A-65C27A14075E}" type="presOf" srcId="{379E18CE-0064-44C3-9C5A-AF20FC936761}" destId="{E2C861D9-1B17-43D4-BAA0-70948E161AB6}" srcOrd="0" destOrd="0" presId="urn:microsoft.com/office/officeart/2005/8/layout/pList1#1"/>
    <dgm:cxn modelId="{F3FC154A-47D9-4956-9765-6C637A63859F}" type="presOf" srcId="{03194C14-8CDF-4C0C-B15D-27972E8FA616}" destId="{4B25346B-B38C-4D82-BAF3-8D568542B3FD}" srcOrd="0" destOrd="0" presId="urn:microsoft.com/office/officeart/2005/8/layout/pList1#1"/>
    <dgm:cxn modelId="{B322194E-DD53-44CB-8320-A34A90CB2A70}" srcId="{8DCB96B1-B0CF-49E9-B516-B32BF51A8961}" destId="{7286A3A5-C210-4E6B-B93E-5B3ABEC43ED0}" srcOrd="0" destOrd="0" parTransId="{53CD53D3-BC37-45F2-9239-E27D533C294F}" sibTransId="{31D68681-47FD-414F-B7F7-116A23A8A37C}"/>
    <dgm:cxn modelId="{C3F16D7F-35A8-4E8C-8895-E22363153D42}" type="presOf" srcId="{31D68681-47FD-414F-B7F7-116A23A8A37C}" destId="{81ED94ED-30F2-4E92-ADAD-EFE88A6FD0B8}" srcOrd="0" destOrd="0" presId="urn:microsoft.com/office/officeart/2005/8/layout/pList1#1"/>
    <dgm:cxn modelId="{D6538CA1-D5E7-4FD8-B48A-5973C2B2D92A}" srcId="{8DCB96B1-B0CF-49E9-B516-B32BF51A8961}" destId="{03194C14-8CDF-4C0C-B15D-27972E8FA616}" srcOrd="1" destOrd="0" parTransId="{8C4F7D91-65E9-4891-AF76-00015DAA17B7}" sibTransId="{834C3248-5CD2-4D0F-B2C4-FEBBC2FA5D50}"/>
    <dgm:cxn modelId="{6060FCB6-323C-45E7-B542-FDB533D3EE3A}" srcId="{8DCB96B1-B0CF-49E9-B516-B32BF51A8961}" destId="{379E18CE-0064-44C3-9C5A-AF20FC936761}" srcOrd="3" destOrd="0" parTransId="{E9DE901E-A09F-48F7-89BD-4CDDC5DFB93F}" sibTransId="{6C975891-EF44-4C9C-840B-2602188E6D97}"/>
    <dgm:cxn modelId="{D311EABE-696C-43AA-AC6A-F89F666E7D65}" type="presOf" srcId="{8DCB96B1-B0CF-49E9-B516-B32BF51A8961}" destId="{41283428-3268-4E88-BE0F-B38D4ECF1C6F}" srcOrd="0" destOrd="0" presId="urn:microsoft.com/office/officeart/2005/8/layout/pList1#1"/>
    <dgm:cxn modelId="{310C39D0-2987-44D6-A223-E9EA1D078C01}" type="presOf" srcId="{7286A3A5-C210-4E6B-B93E-5B3ABEC43ED0}" destId="{C110AEEB-65FA-40F7-B859-103EA6570267}" srcOrd="0" destOrd="0" presId="urn:microsoft.com/office/officeart/2005/8/layout/pList1#1"/>
    <dgm:cxn modelId="{ACA60AED-00B4-4E38-93BC-3A6FB8CB702A}" type="presOf" srcId="{C3988AD2-6F77-4C12-9D71-4F0E8A222CDD}" destId="{CF332866-BB6B-4E03-BD96-A697FFA05AEB}" srcOrd="0" destOrd="0" presId="urn:microsoft.com/office/officeart/2005/8/layout/pList1#1"/>
    <dgm:cxn modelId="{875C79EF-ACDD-4EE4-8422-0C7D481710DC}" type="presOf" srcId="{834C3248-5CD2-4D0F-B2C4-FEBBC2FA5D50}" destId="{0DEF67AC-B81F-4AE3-9DE4-36C97A0A546E}" srcOrd="0" destOrd="0" presId="urn:microsoft.com/office/officeart/2005/8/layout/pList1#1"/>
    <dgm:cxn modelId="{8DD0E395-C5BF-4BB4-9947-3BF8A0CC3DBC}" type="presParOf" srcId="{41283428-3268-4E88-BE0F-B38D4ECF1C6F}" destId="{7530C13D-85D6-4E46-B4B9-44AAAEEFD018}" srcOrd="0" destOrd="0" presId="urn:microsoft.com/office/officeart/2005/8/layout/pList1#1"/>
    <dgm:cxn modelId="{0DCFB7F6-FF5D-4ADC-85A5-7B08D8B6C1F1}" type="presParOf" srcId="{7530C13D-85D6-4E46-B4B9-44AAAEEFD018}" destId="{C533849A-DF57-4317-B1C4-F3B2998DC409}" srcOrd="0" destOrd="0" presId="urn:microsoft.com/office/officeart/2005/8/layout/pList1#1"/>
    <dgm:cxn modelId="{A5F320A1-9ED4-431A-97AD-9A867539A89E}" type="presParOf" srcId="{7530C13D-85D6-4E46-B4B9-44AAAEEFD018}" destId="{C110AEEB-65FA-40F7-B859-103EA6570267}" srcOrd="1" destOrd="0" presId="urn:microsoft.com/office/officeart/2005/8/layout/pList1#1"/>
    <dgm:cxn modelId="{65F56243-4753-4CBB-A12F-A4B779C81E8D}" type="presParOf" srcId="{41283428-3268-4E88-BE0F-B38D4ECF1C6F}" destId="{81ED94ED-30F2-4E92-ADAD-EFE88A6FD0B8}" srcOrd="1" destOrd="0" presId="urn:microsoft.com/office/officeart/2005/8/layout/pList1#1"/>
    <dgm:cxn modelId="{066B6F4A-DB5A-4564-9DB7-B349130A519C}" type="presParOf" srcId="{41283428-3268-4E88-BE0F-B38D4ECF1C6F}" destId="{95E6D84C-3F01-41A6-A317-B621B3D46F72}" srcOrd="2" destOrd="0" presId="urn:microsoft.com/office/officeart/2005/8/layout/pList1#1"/>
    <dgm:cxn modelId="{D7626E54-E796-4083-BC5A-27011B9C8CBF}" type="presParOf" srcId="{95E6D84C-3F01-41A6-A317-B621B3D46F72}" destId="{D668A20A-EAFD-4886-8443-BE6E08669B62}" srcOrd="0" destOrd="0" presId="urn:microsoft.com/office/officeart/2005/8/layout/pList1#1"/>
    <dgm:cxn modelId="{00E17721-E3B6-446E-B540-EB567D5A6BB8}" type="presParOf" srcId="{95E6D84C-3F01-41A6-A317-B621B3D46F72}" destId="{4B25346B-B38C-4D82-BAF3-8D568542B3FD}" srcOrd="1" destOrd="0" presId="urn:microsoft.com/office/officeart/2005/8/layout/pList1#1"/>
    <dgm:cxn modelId="{1C0345A6-8818-4BD2-BC07-8F8B7DE10B11}" type="presParOf" srcId="{41283428-3268-4E88-BE0F-B38D4ECF1C6F}" destId="{0DEF67AC-B81F-4AE3-9DE4-36C97A0A546E}" srcOrd="3" destOrd="0" presId="urn:microsoft.com/office/officeart/2005/8/layout/pList1#1"/>
    <dgm:cxn modelId="{161CFFA1-32F3-470F-A7BA-353AA7AA0564}" type="presParOf" srcId="{41283428-3268-4E88-BE0F-B38D4ECF1C6F}" destId="{85AAE051-EDC3-45EE-89F0-5D0A26B378FA}" srcOrd="4" destOrd="0" presId="urn:microsoft.com/office/officeart/2005/8/layout/pList1#1"/>
    <dgm:cxn modelId="{94C735D6-4034-4523-8B0A-8958AF1FD1B4}" type="presParOf" srcId="{85AAE051-EDC3-45EE-89F0-5D0A26B378FA}" destId="{06931A82-C0BB-4278-BBB2-D84D2BE6696A}" srcOrd="0" destOrd="0" presId="urn:microsoft.com/office/officeart/2005/8/layout/pList1#1"/>
    <dgm:cxn modelId="{76D08126-B3DA-4057-BA25-0D3F21F2C6F1}" type="presParOf" srcId="{85AAE051-EDC3-45EE-89F0-5D0A26B378FA}" destId="{F037E5DB-0B29-4951-B7FF-18FDAA37A65D}" srcOrd="1" destOrd="0" presId="urn:microsoft.com/office/officeart/2005/8/layout/pList1#1"/>
    <dgm:cxn modelId="{450DBCBF-7670-443F-9D79-C78418CBC450}" type="presParOf" srcId="{41283428-3268-4E88-BE0F-B38D4ECF1C6F}" destId="{CF332866-BB6B-4E03-BD96-A697FFA05AEB}" srcOrd="5" destOrd="0" presId="urn:microsoft.com/office/officeart/2005/8/layout/pList1#1"/>
    <dgm:cxn modelId="{0739A6FC-B2C6-4F46-8957-C3C5CC753A96}" type="presParOf" srcId="{41283428-3268-4E88-BE0F-B38D4ECF1C6F}" destId="{24702C2D-32FC-4E99-93BE-5050C0620B2D}" srcOrd="6" destOrd="0" presId="urn:microsoft.com/office/officeart/2005/8/layout/pList1#1"/>
    <dgm:cxn modelId="{8C5BE4B3-4602-48A4-B422-D5215E24EB50}" type="presParOf" srcId="{24702C2D-32FC-4E99-93BE-5050C0620B2D}" destId="{02A8DB2A-CA81-44D2-A372-6A889A3ED2F2}" srcOrd="0" destOrd="0" presId="urn:microsoft.com/office/officeart/2005/8/layout/pList1#1"/>
    <dgm:cxn modelId="{664B21A3-D150-4890-9906-10FCF667BCB9}" type="presParOf" srcId="{24702C2D-32FC-4E99-93BE-5050C0620B2D}" destId="{E2C861D9-1B17-43D4-BAA0-70948E161AB6}" srcOrd="1" destOrd="0" presId="urn:microsoft.com/office/officeart/2005/8/layout/pLis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35D598-38F2-433D-A4F3-CC291974D668}" type="doc">
      <dgm:prSet loTypeId="urn:microsoft.com/office/officeart/2005/8/layout/hList1" loCatId="list" qsTypeId="urn:microsoft.com/office/officeart/2005/8/quickstyle/simple3" qsCatId="simple" csTypeId="urn:microsoft.com/office/officeart/2005/8/colors/accent1_2" csCatId="accent1" phldr="1"/>
      <dgm:spPr/>
      <dgm:t>
        <a:bodyPr/>
        <a:lstStyle/>
        <a:p>
          <a:endParaRPr lang="de-DE"/>
        </a:p>
      </dgm:t>
    </dgm:pt>
    <dgm:pt modelId="{49AE9050-9A0B-47EA-88D7-F030B28B7BF1}">
      <dgm:prSet phldrT="[Text]"/>
      <dgm:spPr>
        <a:solidFill>
          <a:srgbClr val="00CC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de-DE" dirty="0"/>
            <a:t>Schulbücher</a:t>
          </a:r>
        </a:p>
      </dgm:t>
    </dgm:pt>
    <dgm:pt modelId="{355BA5FE-F43D-43D5-9176-EC22E2C00B36}" type="parTrans" cxnId="{E70D9EDD-3E4A-49CA-A776-18654717F0B3}">
      <dgm:prSet/>
      <dgm:spPr/>
      <dgm:t>
        <a:bodyPr/>
        <a:lstStyle/>
        <a:p>
          <a:endParaRPr lang="de-DE"/>
        </a:p>
      </dgm:t>
    </dgm:pt>
    <dgm:pt modelId="{BDE3B066-6AE4-4C7D-8CD6-4C1BB72115CC}" type="sibTrans" cxnId="{E70D9EDD-3E4A-49CA-A776-18654717F0B3}">
      <dgm:prSet/>
      <dgm:spPr/>
      <dgm:t>
        <a:bodyPr/>
        <a:lstStyle/>
        <a:p>
          <a:endParaRPr lang="de-DE"/>
        </a:p>
      </dgm:t>
    </dgm:pt>
    <dgm:pt modelId="{2337246F-B800-454F-BAAE-A2A1AC79BA2D}">
      <dgm:prSet phldrT="[Text]"/>
      <dgm:spPr>
        <a:solidFill>
          <a:srgbClr val="00CC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de-DE" dirty="0"/>
            <a:t>„Mediengeld“</a:t>
          </a:r>
        </a:p>
      </dgm:t>
    </dgm:pt>
    <dgm:pt modelId="{78231218-712B-4DE2-9712-B714E285E963}" type="parTrans" cxnId="{5B601CEB-8B12-420D-9150-6826B35528F6}">
      <dgm:prSet/>
      <dgm:spPr/>
      <dgm:t>
        <a:bodyPr/>
        <a:lstStyle/>
        <a:p>
          <a:endParaRPr lang="de-DE"/>
        </a:p>
      </dgm:t>
    </dgm:pt>
    <dgm:pt modelId="{E14187B2-97AF-484B-95D5-0587D449FF03}" type="sibTrans" cxnId="{5B601CEB-8B12-420D-9150-6826B35528F6}">
      <dgm:prSet/>
      <dgm:spPr/>
      <dgm:t>
        <a:bodyPr/>
        <a:lstStyle/>
        <a:p>
          <a:endParaRPr lang="de-DE"/>
        </a:p>
      </dgm:t>
    </dgm:pt>
    <dgm:pt modelId="{A317730A-6146-40D2-89D7-6B69572AA002}">
      <dgm:prSet phldrT="[Text]"/>
      <dgm:spPr>
        <a:solidFill>
          <a:srgbClr val="00CC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de-DE" dirty="0"/>
            <a:t>Förderverein</a:t>
          </a:r>
        </a:p>
      </dgm:t>
    </dgm:pt>
    <dgm:pt modelId="{821BE7F6-6726-44BF-8567-8BD8978B3D43}" type="parTrans" cxnId="{13A20B29-7928-413F-8AA0-E64FEEA19A74}">
      <dgm:prSet/>
      <dgm:spPr/>
      <dgm:t>
        <a:bodyPr/>
        <a:lstStyle/>
        <a:p>
          <a:endParaRPr lang="de-DE"/>
        </a:p>
      </dgm:t>
    </dgm:pt>
    <dgm:pt modelId="{D3513ED7-92E1-4DBF-810F-924DE5FE1028}" type="sibTrans" cxnId="{13A20B29-7928-413F-8AA0-E64FEEA19A74}">
      <dgm:prSet/>
      <dgm:spPr/>
      <dgm:t>
        <a:bodyPr/>
        <a:lstStyle/>
        <a:p>
          <a:endParaRPr lang="de-DE"/>
        </a:p>
      </dgm:t>
    </dgm:pt>
    <dgm:pt modelId="{438B22D9-5970-43C3-B297-F357B4310FFB}">
      <dgm:prSet/>
      <dgm:spPr>
        <a:solidFill>
          <a:srgbClr val="A7FFD3">
            <a:alpha val="90000"/>
          </a:srgbClr>
        </a:solidFill>
        <a:ln>
          <a:noFill/>
        </a:ln>
      </dgm:spPr>
      <dgm:t>
        <a:bodyPr/>
        <a:lstStyle/>
        <a:p>
          <a:r>
            <a:rPr lang="de-DE" dirty="0"/>
            <a:t>Eigenanteil von</a:t>
          </a:r>
          <a:br>
            <a:rPr lang="de-DE" dirty="0"/>
          </a:br>
          <a:r>
            <a:rPr lang="de-DE" dirty="0"/>
            <a:t>34-36 € (SI)</a:t>
          </a:r>
          <a:br>
            <a:rPr lang="de-DE" dirty="0"/>
          </a:br>
          <a:r>
            <a:rPr lang="de-DE" dirty="0"/>
            <a:t>31 € (SII)</a:t>
          </a:r>
          <a:br>
            <a:rPr lang="de-DE" dirty="0"/>
          </a:br>
          <a:endParaRPr lang="de-DE" dirty="0"/>
        </a:p>
      </dgm:t>
    </dgm:pt>
    <dgm:pt modelId="{F0D7A20F-BD93-4904-BA23-FABB25E8CA9E}" type="parTrans" cxnId="{3C5646AD-380F-4EAA-B02E-D892359F3B79}">
      <dgm:prSet/>
      <dgm:spPr/>
      <dgm:t>
        <a:bodyPr/>
        <a:lstStyle/>
        <a:p>
          <a:endParaRPr lang="de-DE"/>
        </a:p>
      </dgm:t>
    </dgm:pt>
    <dgm:pt modelId="{C15353EF-EB59-4291-9FB4-DF3BDEE43A38}" type="sibTrans" cxnId="{3C5646AD-380F-4EAA-B02E-D892359F3B79}">
      <dgm:prSet/>
      <dgm:spPr/>
      <dgm:t>
        <a:bodyPr/>
        <a:lstStyle/>
        <a:p>
          <a:endParaRPr lang="de-DE"/>
        </a:p>
      </dgm:t>
    </dgm:pt>
    <dgm:pt modelId="{99580FCD-432E-4061-8E0B-45C1065ECA72}">
      <dgm:prSet/>
      <dgm:spPr>
        <a:solidFill>
          <a:srgbClr val="A7FFD3">
            <a:alpha val="90000"/>
          </a:srgbClr>
        </a:solidFill>
        <a:ln>
          <a:noFill/>
        </a:ln>
      </dgm:spPr>
      <dgm:t>
        <a:bodyPr/>
        <a:lstStyle/>
        <a:p>
          <a:r>
            <a:rPr lang="de-DE" dirty="0"/>
            <a:t>Ausgleich ggf. über zwei Jahre</a:t>
          </a:r>
          <a:br>
            <a:rPr lang="de-DE" dirty="0"/>
          </a:br>
          <a:endParaRPr lang="de-DE" dirty="0"/>
        </a:p>
      </dgm:t>
    </dgm:pt>
    <dgm:pt modelId="{61DA763C-BED3-43DE-A4D2-262FBCC1189E}" type="parTrans" cxnId="{AC56A63B-BC3E-412A-9748-47910AA063C4}">
      <dgm:prSet/>
      <dgm:spPr/>
      <dgm:t>
        <a:bodyPr/>
        <a:lstStyle/>
        <a:p>
          <a:endParaRPr lang="de-DE"/>
        </a:p>
      </dgm:t>
    </dgm:pt>
    <dgm:pt modelId="{B03484CF-7DD4-42BA-8E59-591C17C681D8}" type="sibTrans" cxnId="{AC56A63B-BC3E-412A-9748-47910AA063C4}">
      <dgm:prSet/>
      <dgm:spPr/>
      <dgm:t>
        <a:bodyPr/>
        <a:lstStyle/>
        <a:p>
          <a:endParaRPr lang="de-DE"/>
        </a:p>
      </dgm:t>
    </dgm:pt>
    <dgm:pt modelId="{53DB9B67-6535-451D-8669-5F0EE806A5CA}">
      <dgm:prSet/>
      <dgm:spPr>
        <a:solidFill>
          <a:srgbClr val="A7FFD3">
            <a:alpha val="90000"/>
          </a:srgbClr>
        </a:solidFill>
        <a:ln>
          <a:noFill/>
        </a:ln>
      </dgm:spPr>
      <dgm:t>
        <a:bodyPr/>
        <a:lstStyle/>
        <a:p>
          <a:r>
            <a:rPr lang="de-DE" dirty="0"/>
            <a:t>Sek II: Pfand 55 €</a:t>
          </a:r>
        </a:p>
      </dgm:t>
    </dgm:pt>
    <dgm:pt modelId="{06E8919C-F4BF-42FF-9DEF-88816A6024E4}" type="parTrans" cxnId="{C9F2F77B-459D-4044-9266-83F613198F93}">
      <dgm:prSet/>
      <dgm:spPr/>
      <dgm:t>
        <a:bodyPr/>
        <a:lstStyle/>
        <a:p>
          <a:endParaRPr lang="de-DE"/>
        </a:p>
      </dgm:t>
    </dgm:pt>
    <dgm:pt modelId="{8A24F20D-97C6-4246-8818-CA27BA2FA8FD}" type="sibTrans" cxnId="{C9F2F77B-459D-4044-9266-83F613198F93}">
      <dgm:prSet/>
      <dgm:spPr/>
      <dgm:t>
        <a:bodyPr/>
        <a:lstStyle/>
        <a:p>
          <a:endParaRPr lang="de-DE"/>
        </a:p>
      </dgm:t>
    </dgm:pt>
    <dgm:pt modelId="{325625AD-B30F-438E-83C1-D43AD718934E}">
      <dgm:prSet/>
      <dgm:spPr>
        <a:solidFill>
          <a:srgbClr val="A7FFD3">
            <a:alpha val="90000"/>
          </a:srgbClr>
        </a:solidFill>
      </dgm:spPr>
      <dgm:t>
        <a:bodyPr/>
        <a:lstStyle/>
        <a:p>
          <a:r>
            <a:rPr lang="de-DE" dirty="0"/>
            <a:t>2024/25: 10 €</a:t>
          </a:r>
          <a:br>
            <a:rPr lang="de-DE" dirty="0"/>
          </a:br>
          <a:endParaRPr lang="de-DE" dirty="0"/>
        </a:p>
      </dgm:t>
    </dgm:pt>
    <dgm:pt modelId="{33D62FDE-18B3-4033-80DE-87CF2EC8875C}" type="parTrans" cxnId="{D9084EC8-DEAF-43DA-9691-DB1AF195E542}">
      <dgm:prSet/>
      <dgm:spPr/>
      <dgm:t>
        <a:bodyPr/>
        <a:lstStyle/>
        <a:p>
          <a:endParaRPr lang="de-DE"/>
        </a:p>
      </dgm:t>
    </dgm:pt>
    <dgm:pt modelId="{E464DDDE-5EFA-4115-87FF-362C012B11CA}" type="sibTrans" cxnId="{D9084EC8-DEAF-43DA-9691-DB1AF195E542}">
      <dgm:prSet/>
      <dgm:spPr/>
      <dgm:t>
        <a:bodyPr/>
        <a:lstStyle/>
        <a:p>
          <a:endParaRPr lang="de-DE"/>
        </a:p>
      </dgm:t>
    </dgm:pt>
    <dgm:pt modelId="{3B058F2E-9D11-4624-850B-799D4EE56131}">
      <dgm:prSet/>
      <dgm:spPr>
        <a:solidFill>
          <a:srgbClr val="A7FFD3">
            <a:alpha val="90000"/>
          </a:srgbClr>
        </a:solidFill>
      </dgm:spPr>
      <dgm:t>
        <a:bodyPr/>
        <a:lstStyle/>
        <a:p>
          <a:r>
            <a:rPr lang="de-DE" dirty="0"/>
            <a:t>Papierkosten</a:t>
          </a:r>
        </a:p>
      </dgm:t>
    </dgm:pt>
    <dgm:pt modelId="{32D57140-55DD-4629-9739-41511C7B3405}" type="parTrans" cxnId="{59CB8DB3-E461-4EEA-B22C-3E867BA8ECA5}">
      <dgm:prSet/>
      <dgm:spPr/>
      <dgm:t>
        <a:bodyPr/>
        <a:lstStyle/>
        <a:p>
          <a:endParaRPr lang="de-DE"/>
        </a:p>
      </dgm:t>
    </dgm:pt>
    <dgm:pt modelId="{70D0630F-3438-45F1-AAD6-230056A980FB}" type="sibTrans" cxnId="{59CB8DB3-E461-4EEA-B22C-3E867BA8ECA5}">
      <dgm:prSet/>
      <dgm:spPr/>
      <dgm:t>
        <a:bodyPr/>
        <a:lstStyle/>
        <a:p>
          <a:endParaRPr lang="de-DE"/>
        </a:p>
      </dgm:t>
    </dgm:pt>
    <dgm:pt modelId="{6BE7E2C7-EF8B-4EB4-85F8-C051914CD52A}">
      <dgm:prSet/>
      <dgm:spPr>
        <a:solidFill>
          <a:srgbClr val="A7FFD3">
            <a:alpha val="90000"/>
          </a:srgbClr>
        </a:solidFill>
      </dgm:spPr>
      <dgm:t>
        <a:bodyPr/>
        <a:lstStyle/>
        <a:p>
          <a:r>
            <a:rPr lang="de-DE" dirty="0"/>
            <a:t>Beitrittsformulare im Sekretariat oder über die Homepage erhältlich</a:t>
          </a:r>
          <a:br>
            <a:rPr lang="de-DE" dirty="0"/>
          </a:br>
          <a:endParaRPr lang="de-DE" dirty="0"/>
        </a:p>
      </dgm:t>
    </dgm:pt>
    <dgm:pt modelId="{E47D865A-55CB-4F3F-991C-A16B59912160}" type="parTrans" cxnId="{C25BE16F-CA29-4F6A-907E-CF00E41E42FB}">
      <dgm:prSet/>
      <dgm:spPr/>
      <dgm:t>
        <a:bodyPr/>
        <a:lstStyle/>
        <a:p>
          <a:endParaRPr lang="de-DE"/>
        </a:p>
      </dgm:t>
    </dgm:pt>
    <dgm:pt modelId="{A7EED051-C4FD-47B1-8E6B-D49075958879}" type="sibTrans" cxnId="{C25BE16F-CA29-4F6A-907E-CF00E41E42FB}">
      <dgm:prSet/>
      <dgm:spPr/>
      <dgm:t>
        <a:bodyPr/>
        <a:lstStyle/>
        <a:p>
          <a:endParaRPr lang="de-DE"/>
        </a:p>
      </dgm:t>
    </dgm:pt>
    <dgm:pt modelId="{87D77AD9-BC81-412D-B491-4F6ADCEDF9A6}">
      <dgm:prSet/>
      <dgm:spPr>
        <a:solidFill>
          <a:srgbClr val="A7FFD3">
            <a:alpha val="90000"/>
          </a:srgbClr>
        </a:solidFill>
      </dgm:spPr>
      <dgm:t>
        <a:bodyPr/>
        <a:lstStyle/>
        <a:p>
          <a:r>
            <a:rPr lang="de-DE" dirty="0"/>
            <a:t>Anfragen auf  Unterstützung werden diskret gehandhabt!</a:t>
          </a:r>
        </a:p>
      </dgm:t>
    </dgm:pt>
    <dgm:pt modelId="{C07C486C-4AEB-42EC-A561-2BCE86D27ACF}" type="parTrans" cxnId="{CE607ED2-89E7-4396-9DBB-D339750AABD0}">
      <dgm:prSet/>
      <dgm:spPr/>
      <dgm:t>
        <a:bodyPr/>
        <a:lstStyle/>
        <a:p>
          <a:endParaRPr lang="de-DE"/>
        </a:p>
      </dgm:t>
    </dgm:pt>
    <dgm:pt modelId="{84B78E3D-D021-4DE2-8DC7-4D93E111F5B0}" type="sibTrans" cxnId="{CE607ED2-89E7-4396-9DBB-D339750AABD0}">
      <dgm:prSet/>
      <dgm:spPr/>
      <dgm:t>
        <a:bodyPr/>
        <a:lstStyle/>
        <a:p>
          <a:endParaRPr lang="de-DE"/>
        </a:p>
      </dgm:t>
    </dgm:pt>
    <dgm:pt modelId="{32A5371A-23B9-41EC-8A52-C6BF883998BD}">
      <dgm:prSet/>
      <dgm:spPr>
        <a:solidFill>
          <a:srgbClr val="A7FFD3">
            <a:alpha val="90000"/>
          </a:srgbClr>
        </a:solidFill>
      </dgm:spPr>
      <dgm:t>
        <a:bodyPr/>
        <a:lstStyle/>
        <a:p>
          <a:endParaRPr lang="de-DE" dirty="0"/>
        </a:p>
      </dgm:t>
    </dgm:pt>
    <dgm:pt modelId="{470520D9-4543-4E2E-90A3-CD91F0BBD09B}" type="parTrans" cxnId="{692CF3D0-114B-4DE3-B0A5-D04F2180F64E}">
      <dgm:prSet/>
      <dgm:spPr/>
      <dgm:t>
        <a:bodyPr/>
        <a:lstStyle/>
        <a:p>
          <a:endParaRPr lang="de-DE"/>
        </a:p>
      </dgm:t>
    </dgm:pt>
    <dgm:pt modelId="{7A978AA3-8A21-4CC3-B351-06C4B31404BD}" type="sibTrans" cxnId="{692CF3D0-114B-4DE3-B0A5-D04F2180F64E}">
      <dgm:prSet/>
      <dgm:spPr/>
      <dgm:t>
        <a:bodyPr/>
        <a:lstStyle/>
        <a:p>
          <a:endParaRPr lang="de-DE"/>
        </a:p>
      </dgm:t>
    </dgm:pt>
    <dgm:pt modelId="{6DFA2E5B-2210-44AB-A1C5-D468E89DB4F4}">
      <dgm:prSet/>
      <dgm:spPr>
        <a:solidFill>
          <a:srgbClr val="A7FFD3">
            <a:alpha val="90000"/>
          </a:srgbClr>
        </a:solidFill>
      </dgm:spPr>
      <dgm:t>
        <a:bodyPr/>
        <a:lstStyle/>
        <a:p>
          <a:r>
            <a:rPr lang="de-DE" dirty="0">
              <a:hlinkClick xmlns:r="http://schemas.openxmlformats.org/officeDocument/2006/relationships" r:id="rId1"/>
            </a:rPr>
            <a:t>www.goethefoerderer.de</a:t>
          </a:r>
          <a:br>
            <a:rPr lang="de-DE" dirty="0"/>
          </a:br>
          <a:endParaRPr lang="de-DE" dirty="0"/>
        </a:p>
      </dgm:t>
    </dgm:pt>
    <dgm:pt modelId="{4F308E41-CA6F-49B0-A6A9-DCF49E93A570}" type="parTrans" cxnId="{84549708-0503-4B28-A434-2C10BE0C8118}">
      <dgm:prSet/>
      <dgm:spPr/>
      <dgm:t>
        <a:bodyPr/>
        <a:lstStyle/>
        <a:p>
          <a:endParaRPr lang="de-DE"/>
        </a:p>
      </dgm:t>
    </dgm:pt>
    <dgm:pt modelId="{0C21610B-416C-49F3-A2CE-7FD0DE101544}" type="sibTrans" cxnId="{84549708-0503-4B28-A434-2C10BE0C8118}">
      <dgm:prSet/>
      <dgm:spPr/>
      <dgm:t>
        <a:bodyPr/>
        <a:lstStyle/>
        <a:p>
          <a:endParaRPr lang="de-DE"/>
        </a:p>
      </dgm:t>
    </dgm:pt>
    <dgm:pt modelId="{59B5AAFF-83F9-4850-AF7C-C284385D2893}">
      <dgm:prSet/>
      <dgm:spPr>
        <a:solidFill>
          <a:srgbClr val="A7FFD3">
            <a:alpha val="90000"/>
          </a:srgbClr>
        </a:solidFill>
      </dgm:spPr>
      <dgm:t>
        <a:bodyPr/>
        <a:lstStyle/>
        <a:p>
          <a:r>
            <a:rPr lang="de-DE" dirty="0"/>
            <a:t>Lizenzgebühren</a:t>
          </a:r>
        </a:p>
      </dgm:t>
    </dgm:pt>
    <dgm:pt modelId="{54E39669-9E1A-4B8E-9F09-4BAE9CD9A3BF}" type="parTrans" cxnId="{9B768B1E-D01C-4EFC-8E81-1C26CDDFE6B7}">
      <dgm:prSet/>
      <dgm:spPr/>
      <dgm:t>
        <a:bodyPr/>
        <a:lstStyle/>
        <a:p>
          <a:endParaRPr lang="de-DE"/>
        </a:p>
      </dgm:t>
    </dgm:pt>
    <dgm:pt modelId="{4A4B8341-7185-4F20-8984-D6F8DFF64F2A}" type="sibTrans" cxnId="{9B768B1E-D01C-4EFC-8E81-1C26CDDFE6B7}">
      <dgm:prSet/>
      <dgm:spPr/>
      <dgm:t>
        <a:bodyPr/>
        <a:lstStyle/>
        <a:p>
          <a:endParaRPr lang="de-DE"/>
        </a:p>
      </dgm:t>
    </dgm:pt>
    <dgm:pt modelId="{AA4FB506-973F-4ED1-8D08-FFBBE74B4ACE}">
      <dgm:prSet/>
      <dgm:spPr>
        <a:solidFill>
          <a:srgbClr val="A7FFD3">
            <a:alpha val="90000"/>
          </a:srgbClr>
        </a:solidFill>
      </dgm:spPr>
      <dgm:t>
        <a:bodyPr/>
        <a:lstStyle/>
        <a:p>
          <a:r>
            <a:rPr lang="de-DE" dirty="0"/>
            <a:t>Beitrag Landeselternschaft</a:t>
          </a:r>
        </a:p>
      </dgm:t>
    </dgm:pt>
    <dgm:pt modelId="{EE3D06EC-2611-42F0-A19E-954A8D61D3B9}" type="parTrans" cxnId="{8411BA0F-2D91-4DFF-A351-37B003803866}">
      <dgm:prSet/>
      <dgm:spPr/>
      <dgm:t>
        <a:bodyPr/>
        <a:lstStyle/>
        <a:p>
          <a:endParaRPr lang="de-DE"/>
        </a:p>
      </dgm:t>
    </dgm:pt>
    <dgm:pt modelId="{3424AE86-A4BC-436A-AD6E-62B32762D0D2}" type="sibTrans" cxnId="{8411BA0F-2D91-4DFF-A351-37B003803866}">
      <dgm:prSet/>
      <dgm:spPr/>
      <dgm:t>
        <a:bodyPr/>
        <a:lstStyle/>
        <a:p>
          <a:endParaRPr lang="de-DE"/>
        </a:p>
      </dgm:t>
    </dgm:pt>
    <dgm:pt modelId="{878AF124-5CBD-42CF-879F-EABBF108C828}" type="pres">
      <dgm:prSet presAssocID="{1335D598-38F2-433D-A4F3-CC291974D668}" presName="Name0" presStyleCnt="0">
        <dgm:presLayoutVars>
          <dgm:dir/>
          <dgm:animLvl val="lvl"/>
          <dgm:resizeHandles val="exact"/>
        </dgm:presLayoutVars>
      </dgm:prSet>
      <dgm:spPr/>
    </dgm:pt>
    <dgm:pt modelId="{CDC1EA5F-2700-4335-A493-8601BCD22FC8}" type="pres">
      <dgm:prSet presAssocID="{49AE9050-9A0B-47EA-88D7-F030B28B7BF1}" presName="composite" presStyleCnt="0"/>
      <dgm:spPr/>
    </dgm:pt>
    <dgm:pt modelId="{8DB9454F-E82E-4E5B-87E6-0B4354578B1D}" type="pres">
      <dgm:prSet presAssocID="{49AE9050-9A0B-47EA-88D7-F030B28B7BF1}" presName="parTx" presStyleLbl="alignNode1" presStyleIdx="0" presStyleCnt="3" custLinFactNeighborX="-102" custLinFactNeighborY="-4710">
        <dgm:presLayoutVars>
          <dgm:chMax val="0"/>
          <dgm:chPref val="0"/>
          <dgm:bulletEnabled val="1"/>
        </dgm:presLayoutVars>
      </dgm:prSet>
      <dgm:spPr/>
    </dgm:pt>
    <dgm:pt modelId="{36D5EC5D-26ED-4025-B225-C73897A34ACE}" type="pres">
      <dgm:prSet presAssocID="{49AE9050-9A0B-47EA-88D7-F030B28B7BF1}" presName="desTx" presStyleLbl="alignAccFollowNode1" presStyleIdx="0" presStyleCnt="3" custLinFactNeighborY="501">
        <dgm:presLayoutVars>
          <dgm:bulletEnabled val="1"/>
        </dgm:presLayoutVars>
      </dgm:prSet>
      <dgm:spPr/>
    </dgm:pt>
    <dgm:pt modelId="{03BAC907-D3C1-478C-B598-4435B3B6C414}" type="pres">
      <dgm:prSet presAssocID="{BDE3B066-6AE4-4C7D-8CD6-4C1BB72115CC}" presName="space" presStyleCnt="0"/>
      <dgm:spPr/>
    </dgm:pt>
    <dgm:pt modelId="{CB389A68-3F6D-4883-9B78-E4F7E35F3528}" type="pres">
      <dgm:prSet presAssocID="{2337246F-B800-454F-BAAE-A2A1AC79BA2D}" presName="composite" presStyleCnt="0"/>
      <dgm:spPr/>
    </dgm:pt>
    <dgm:pt modelId="{CC9F1AA3-3B5A-45A0-A021-C1827F816B28}" type="pres">
      <dgm:prSet presAssocID="{2337246F-B800-454F-BAAE-A2A1AC79BA2D}" presName="parTx" presStyleLbl="alignNode1" presStyleIdx="1" presStyleCnt="3" custLinFactNeighborX="1" custLinFactNeighborY="-9477">
        <dgm:presLayoutVars>
          <dgm:chMax val="0"/>
          <dgm:chPref val="0"/>
          <dgm:bulletEnabled val="1"/>
        </dgm:presLayoutVars>
      </dgm:prSet>
      <dgm:spPr/>
    </dgm:pt>
    <dgm:pt modelId="{40411A5A-6495-4FD6-813D-2175F2145028}" type="pres">
      <dgm:prSet presAssocID="{2337246F-B800-454F-BAAE-A2A1AC79BA2D}" presName="desTx" presStyleLbl="alignAccFollowNode1" presStyleIdx="1" presStyleCnt="3" custLinFactNeighborY="-1110">
        <dgm:presLayoutVars>
          <dgm:bulletEnabled val="1"/>
        </dgm:presLayoutVars>
      </dgm:prSet>
      <dgm:spPr/>
    </dgm:pt>
    <dgm:pt modelId="{9D40F1B0-8CF2-4E15-A64C-B17A0BF1F782}" type="pres">
      <dgm:prSet presAssocID="{E14187B2-97AF-484B-95D5-0587D449FF03}" presName="space" presStyleCnt="0"/>
      <dgm:spPr/>
    </dgm:pt>
    <dgm:pt modelId="{BBD06C84-BEBD-419B-AB05-5F42639B9691}" type="pres">
      <dgm:prSet presAssocID="{A317730A-6146-40D2-89D7-6B69572AA002}" presName="composite" presStyleCnt="0"/>
      <dgm:spPr/>
    </dgm:pt>
    <dgm:pt modelId="{FD33CC2A-F057-40CB-8441-40989BD3B83D}" type="pres">
      <dgm:prSet presAssocID="{A317730A-6146-40D2-89D7-6B69572AA002}" presName="parTx" presStyleLbl="alignNode1" presStyleIdx="2" presStyleCnt="3" custLinFactNeighborY="-7107">
        <dgm:presLayoutVars>
          <dgm:chMax val="0"/>
          <dgm:chPref val="0"/>
          <dgm:bulletEnabled val="1"/>
        </dgm:presLayoutVars>
      </dgm:prSet>
      <dgm:spPr/>
    </dgm:pt>
    <dgm:pt modelId="{1C3FB174-D381-43AD-80B1-48E46DC641DA}" type="pres">
      <dgm:prSet presAssocID="{A317730A-6146-40D2-89D7-6B69572AA002}" presName="desTx" presStyleLbl="alignAccFollowNode1" presStyleIdx="2" presStyleCnt="3" custLinFactNeighborY="-566">
        <dgm:presLayoutVars>
          <dgm:bulletEnabled val="1"/>
        </dgm:presLayoutVars>
      </dgm:prSet>
      <dgm:spPr/>
    </dgm:pt>
  </dgm:ptLst>
  <dgm:cxnLst>
    <dgm:cxn modelId="{84549708-0503-4B28-A434-2C10BE0C8118}" srcId="{A317730A-6146-40D2-89D7-6B69572AA002}" destId="{6DFA2E5B-2210-44AB-A1C5-D468E89DB4F4}" srcOrd="1" destOrd="0" parTransId="{4F308E41-CA6F-49B0-A6A9-DCF49E93A570}" sibTransId="{0C21610B-416C-49F3-A2CE-7FD0DE101544}"/>
    <dgm:cxn modelId="{8411BA0F-2D91-4DFF-A351-37B003803866}" srcId="{2337246F-B800-454F-BAAE-A2A1AC79BA2D}" destId="{AA4FB506-973F-4ED1-8D08-FFBBE74B4ACE}" srcOrd="3" destOrd="0" parTransId="{EE3D06EC-2611-42F0-A19E-954A8D61D3B9}" sibTransId="{3424AE86-A4BC-436A-AD6E-62B32762D0D2}"/>
    <dgm:cxn modelId="{0C564F16-40DE-4B51-970C-88DFD2763BF4}" type="presOf" srcId="{49AE9050-9A0B-47EA-88D7-F030B28B7BF1}" destId="{8DB9454F-E82E-4E5B-87E6-0B4354578B1D}" srcOrd="0" destOrd="0" presId="urn:microsoft.com/office/officeart/2005/8/layout/hList1"/>
    <dgm:cxn modelId="{9B768B1E-D01C-4EFC-8E81-1C26CDDFE6B7}" srcId="{2337246F-B800-454F-BAAE-A2A1AC79BA2D}" destId="{59B5AAFF-83F9-4850-AF7C-C284385D2893}" srcOrd="2" destOrd="0" parTransId="{54E39669-9E1A-4B8E-9F09-4BAE9CD9A3BF}" sibTransId="{4A4B8341-7185-4F20-8984-D6F8DFF64F2A}"/>
    <dgm:cxn modelId="{13A20B29-7928-413F-8AA0-E64FEEA19A74}" srcId="{1335D598-38F2-433D-A4F3-CC291974D668}" destId="{A317730A-6146-40D2-89D7-6B69572AA002}" srcOrd="2" destOrd="0" parTransId="{821BE7F6-6726-44BF-8567-8BD8978B3D43}" sibTransId="{D3513ED7-92E1-4DBF-810F-924DE5FE1028}"/>
    <dgm:cxn modelId="{9D6CBB2F-C07E-4C1C-A3E8-15497FBEFA37}" type="presOf" srcId="{438B22D9-5970-43C3-B297-F357B4310FFB}" destId="{36D5EC5D-26ED-4025-B225-C73897A34ACE}" srcOrd="0" destOrd="0" presId="urn:microsoft.com/office/officeart/2005/8/layout/hList1"/>
    <dgm:cxn modelId="{AC56A63B-BC3E-412A-9748-47910AA063C4}" srcId="{49AE9050-9A0B-47EA-88D7-F030B28B7BF1}" destId="{99580FCD-432E-4061-8E0B-45C1065ECA72}" srcOrd="1" destOrd="0" parTransId="{61DA763C-BED3-43DE-A4D2-262FBCC1189E}" sibTransId="{B03484CF-7DD4-42BA-8E59-591C17C681D8}"/>
    <dgm:cxn modelId="{E0BFC764-52E7-4181-9CDB-07C01167EC04}" type="presOf" srcId="{AA4FB506-973F-4ED1-8D08-FFBBE74B4ACE}" destId="{40411A5A-6495-4FD6-813D-2175F2145028}" srcOrd="0" destOrd="3" presId="urn:microsoft.com/office/officeart/2005/8/layout/hList1"/>
    <dgm:cxn modelId="{2DFC936B-DA42-49C9-AD23-28D4DA731A5C}" type="presOf" srcId="{6BE7E2C7-EF8B-4EB4-85F8-C051914CD52A}" destId="{1C3FB174-D381-43AD-80B1-48E46DC641DA}" srcOrd="0" destOrd="0" presId="urn:microsoft.com/office/officeart/2005/8/layout/hList1"/>
    <dgm:cxn modelId="{C25BE16F-CA29-4F6A-907E-CF00E41E42FB}" srcId="{A317730A-6146-40D2-89D7-6B69572AA002}" destId="{6BE7E2C7-EF8B-4EB4-85F8-C051914CD52A}" srcOrd="0" destOrd="0" parTransId="{E47D865A-55CB-4F3F-991C-A16B59912160}" sibTransId="{A7EED051-C4FD-47B1-8E6B-D49075958879}"/>
    <dgm:cxn modelId="{0517B873-7987-4D64-A332-3977568890E8}" type="presOf" srcId="{6DFA2E5B-2210-44AB-A1C5-D468E89DB4F4}" destId="{1C3FB174-D381-43AD-80B1-48E46DC641DA}" srcOrd="0" destOrd="1" presId="urn:microsoft.com/office/officeart/2005/8/layout/hList1"/>
    <dgm:cxn modelId="{732F7D74-B30F-4AE0-B444-E98C3DCE9290}" type="presOf" srcId="{87D77AD9-BC81-412D-B491-4F6ADCEDF9A6}" destId="{1C3FB174-D381-43AD-80B1-48E46DC641DA}" srcOrd="0" destOrd="2" presId="urn:microsoft.com/office/officeart/2005/8/layout/hList1"/>
    <dgm:cxn modelId="{C9F2F77B-459D-4044-9266-83F613198F93}" srcId="{49AE9050-9A0B-47EA-88D7-F030B28B7BF1}" destId="{53DB9B67-6535-451D-8669-5F0EE806A5CA}" srcOrd="2" destOrd="0" parTransId="{06E8919C-F4BF-42FF-9DEF-88816A6024E4}" sibTransId="{8A24F20D-97C6-4246-8818-CA27BA2FA8FD}"/>
    <dgm:cxn modelId="{55578290-FF2C-4184-AD1D-0D895A29337E}" type="presOf" srcId="{1335D598-38F2-433D-A4F3-CC291974D668}" destId="{878AF124-5CBD-42CF-879F-EABBF108C828}" srcOrd="0" destOrd="0" presId="urn:microsoft.com/office/officeart/2005/8/layout/hList1"/>
    <dgm:cxn modelId="{115EBBA2-731B-4172-8CA1-2FA2F6C889BD}" type="presOf" srcId="{A317730A-6146-40D2-89D7-6B69572AA002}" destId="{FD33CC2A-F057-40CB-8441-40989BD3B83D}" srcOrd="0" destOrd="0" presId="urn:microsoft.com/office/officeart/2005/8/layout/hList1"/>
    <dgm:cxn modelId="{3C5646AD-380F-4EAA-B02E-D892359F3B79}" srcId="{49AE9050-9A0B-47EA-88D7-F030B28B7BF1}" destId="{438B22D9-5970-43C3-B297-F357B4310FFB}" srcOrd="0" destOrd="0" parTransId="{F0D7A20F-BD93-4904-BA23-FABB25E8CA9E}" sibTransId="{C15353EF-EB59-4291-9FB4-DF3BDEE43A38}"/>
    <dgm:cxn modelId="{85BF27B0-0F72-4774-8261-1F04E8554162}" type="presOf" srcId="{2337246F-B800-454F-BAAE-A2A1AC79BA2D}" destId="{CC9F1AA3-3B5A-45A0-A021-C1827F816B28}" srcOrd="0" destOrd="0" presId="urn:microsoft.com/office/officeart/2005/8/layout/hList1"/>
    <dgm:cxn modelId="{59CB8DB3-E461-4EEA-B22C-3E867BA8ECA5}" srcId="{2337246F-B800-454F-BAAE-A2A1AC79BA2D}" destId="{3B058F2E-9D11-4624-850B-799D4EE56131}" srcOrd="1" destOrd="0" parTransId="{32D57140-55DD-4629-9739-41511C7B3405}" sibTransId="{70D0630F-3438-45F1-AAD6-230056A980FB}"/>
    <dgm:cxn modelId="{C245D4B9-5DB9-429F-AA17-6C33B762F75D}" type="presOf" srcId="{32A5371A-23B9-41EC-8A52-C6BF883998BD}" destId="{1C3FB174-D381-43AD-80B1-48E46DC641DA}" srcOrd="0" destOrd="3" presId="urn:microsoft.com/office/officeart/2005/8/layout/hList1"/>
    <dgm:cxn modelId="{095E0DC2-F11D-4574-AC0C-73967E519031}" type="presOf" srcId="{99580FCD-432E-4061-8E0B-45C1065ECA72}" destId="{36D5EC5D-26ED-4025-B225-C73897A34ACE}" srcOrd="0" destOrd="1" presId="urn:microsoft.com/office/officeart/2005/8/layout/hList1"/>
    <dgm:cxn modelId="{D9084EC8-DEAF-43DA-9691-DB1AF195E542}" srcId="{2337246F-B800-454F-BAAE-A2A1AC79BA2D}" destId="{325625AD-B30F-438E-83C1-D43AD718934E}" srcOrd="0" destOrd="0" parTransId="{33D62FDE-18B3-4033-80DE-87CF2EC8875C}" sibTransId="{E464DDDE-5EFA-4115-87FF-362C012B11CA}"/>
    <dgm:cxn modelId="{692CF3D0-114B-4DE3-B0A5-D04F2180F64E}" srcId="{A317730A-6146-40D2-89D7-6B69572AA002}" destId="{32A5371A-23B9-41EC-8A52-C6BF883998BD}" srcOrd="3" destOrd="0" parTransId="{470520D9-4543-4E2E-90A3-CD91F0BBD09B}" sibTransId="{7A978AA3-8A21-4CC3-B351-06C4B31404BD}"/>
    <dgm:cxn modelId="{CE607ED2-89E7-4396-9DBB-D339750AABD0}" srcId="{A317730A-6146-40D2-89D7-6B69572AA002}" destId="{87D77AD9-BC81-412D-B491-4F6ADCEDF9A6}" srcOrd="2" destOrd="0" parTransId="{C07C486C-4AEB-42EC-A561-2BCE86D27ACF}" sibTransId="{84B78E3D-D021-4DE2-8DC7-4D93E111F5B0}"/>
    <dgm:cxn modelId="{5DA451D5-A811-42DD-A5AF-C4E1750728F8}" type="presOf" srcId="{325625AD-B30F-438E-83C1-D43AD718934E}" destId="{40411A5A-6495-4FD6-813D-2175F2145028}" srcOrd="0" destOrd="0" presId="urn:microsoft.com/office/officeart/2005/8/layout/hList1"/>
    <dgm:cxn modelId="{E70D9EDD-3E4A-49CA-A776-18654717F0B3}" srcId="{1335D598-38F2-433D-A4F3-CC291974D668}" destId="{49AE9050-9A0B-47EA-88D7-F030B28B7BF1}" srcOrd="0" destOrd="0" parTransId="{355BA5FE-F43D-43D5-9176-EC22E2C00B36}" sibTransId="{BDE3B066-6AE4-4C7D-8CD6-4C1BB72115CC}"/>
    <dgm:cxn modelId="{8AC255E9-F919-4EF7-8ECA-8DC797B83CD1}" type="presOf" srcId="{59B5AAFF-83F9-4850-AF7C-C284385D2893}" destId="{40411A5A-6495-4FD6-813D-2175F2145028}" srcOrd="0" destOrd="2" presId="urn:microsoft.com/office/officeart/2005/8/layout/hList1"/>
    <dgm:cxn modelId="{5B601CEB-8B12-420D-9150-6826B35528F6}" srcId="{1335D598-38F2-433D-A4F3-CC291974D668}" destId="{2337246F-B800-454F-BAAE-A2A1AC79BA2D}" srcOrd="1" destOrd="0" parTransId="{78231218-712B-4DE2-9712-B714E285E963}" sibTransId="{E14187B2-97AF-484B-95D5-0587D449FF03}"/>
    <dgm:cxn modelId="{54D546F8-6DD1-4EDB-957D-0A55CD28DC3A}" type="presOf" srcId="{53DB9B67-6535-451D-8669-5F0EE806A5CA}" destId="{36D5EC5D-26ED-4025-B225-C73897A34ACE}" srcOrd="0" destOrd="2" presId="urn:microsoft.com/office/officeart/2005/8/layout/hList1"/>
    <dgm:cxn modelId="{639C9FFD-7C47-47A1-B242-AAE8491683C5}" type="presOf" srcId="{3B058F2E-9D11-4624-850B-799D4EE56131}" destId="{40411A5A-6495-4FD6-813D-2175F2145028}" srcOrd="0" destOrd="1" presId="urn:microsoft.com/office/officeart/2005/8/layout/hList1"/>
    <dgm:cxn modelId="{95DDA760-6901-4E64-A42D-6B0BC7AE04DE}" type="presParOf" srcId="{878AF124-5CBD-42CF-879F-EABBF108C828}" destId="{CDC1EA5F-2700-4335-A493-8601BCD22FC8}" srcOrd="0" destOrd="0" presId="urn:microsoft.com/office/officeart/2005/8/layout/hList1"/>
    <dgm:cxn modelId="{F1981206-047C-48ED-A528-2D809220D628}" type="presParOf" srcId="{CDC1EA5F-2700-4335-A493-8601BCD22FC8}" destId="{8DB9454F-E82E-4E5B-87E6-0B4354578B1D}" srcOrd="0" destOrd="0" presId="urn:microsoft.com/office/officeart/2005/8/layout/hList1"/>
    <dgm:cxn modelId="{0AA679A1-5456-4C4F-9CEC-B96F5E0FEB1D}" type="presParOf" srcId="{CDC1EA5F-2700-4335-A493-8601BCD22FC8}" destId="{36D5EC5D-26ED-4025-B225-C73897A34ACE}" srcOrd="1" destOrd="0" presId="urn:microsoft.com/office/officeart/2005/8/layout/hList1"/>
    <dgm:cxn modelId="{2D8E04C5-BFFF-44E6-B564-F8C463840FC9}" type="presParOf" srcId="{878AF124-5CBD-42CF-879F-EABBF108C828}" destId="{03BAC907-D3C1-478C-B598-4435B3B6C414}" srcOrd="1" destOrd="0" presId="urn:microsoft.com/office/officeart/2005/8/layout/hList1"/>
    <dgm:cxn modelId="{3C77F0C3-28C1-4CD8-8EE2-8675A2E5C939}" type="presParOf" srcId="{878AF124-5CBD-42CF-879F-EABBF108C828}" destId="{CB389A68-3F6D-4883-9B78-E4F7E35F3528}" srcOrd="2" destOrd="0" presId="urn:microsoft.com/office/officeart/2005/8/layout/hList1"/>
    <dgm:cxn modelId="{2DD66573-5ED4-4688-BE64-58DB56681398}" type="presParOf" srcId="{CB389A68-3F6D-4883-9B78-E4F7E35F3528}" destId="{CC9F1AA3-3B5A-45A0-A021-C1827F816B28}" srcOrd="0" destOrd="0" presId="urn:microsoft.com/office/officeart/2005/8/layout/hList1"/>
    <dgm:cxn modelId="{DBFDCD03-A878-4356-9218-B6120E0E0900}" type="presParOf" srcId="{CB389A68-3F6D-4883-9B78-E4F7E35F3528}" destId="{40411A5A-6495-4FD6-813D-2175F2145028}" srcOrd="1" destOrd="0" presId="urn:microsoft.com/office/officeart/2005/8/layout/hList1"/>
    <dgm:cxn modelId="{FDF30274-9016-4A2B-B974-082C1BFD0A20}" type="presParOf" srcId="{878AF124-5CBD-42CF-879F-EABBF108C828}" destId="{9D40F1B0-8CF2-4E15-A64C-B17A0BF1F782}" srcOrd="3" destOrd="0" presId="urn:microsoft.com/office/officeart/2005/8/layout/hList1"/>
    <dgm:cxn modelId="{176BD065-51BD-4635-9591-2200A835236A}" type="presParOf" srcId="{878AF124-5CBD-42CF-879F-EABBF108C828}" destId="{BBD06C84-BEBD-419B-AB05-5F42639B9691}" srcOrd="4" destOrd="0" presId="urn:microsoft.com/office/officeart/2005/8/layout/hList1"/>
    <dgm:cxn modelId="{865C6B7A-4752-43CE-9101-92D6BA59A3D5}" type="presParOf" srcId="{BBD06C84-BEBD-419B-AB05-5F42639B9691}" destId="{FD33CC2A-F057-40CB-8441-40989BD3B83D}" srcOrd="0" destOrd="0" presId="urn:microsoft.com/office/officeart/2005/8/layout/hList1"/>
    <dgm:cxn modelId="{A968C28A-27D0-4284-8C96-F720F9920F05}" type="presParOf" srcId="{BBD06C84-BEBD-419B-AB05-5F42639B9691}" destId="{1C3FB174-D381-43AD-80B1-48E46DC641D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E23CBF-5272-4063-9A8B-2FEAB600B867}" type="doc">
      <dgm:prSet loTypeId="urn:microsoft.com/office/officeart/2005/8/layout/hierarchy4" loCatId="hierarchy" qsTypeId="urn:microsoft.com/office/officeart/2005/8/quickstyle/simple3" qsCatId="simple" csTypeId="urn:microsoft.com/office/officeart/2005/8/colors/accent1_2" csCatId="accent1" phldr="1"/>
      <dgm:spPr/>
      <dgm:t>
        <a:bodyPr/>
        <a:lstStyle/>
        <a:p>
          <a:endParaRPr lang="de-DE"/>
        </a:p>
      </dgm:t>
    </dgm:pt>
    <dgm:pt modelId="{AC767D5E-B0C5-4539-8AFA-63F855297FEE}">
      <dgm:prSet phldrT="[Text]" custT="1"/>
      <dgm:spPr>
        <a:solidFill>
          <a:srgbClr val="A7FFD3"/>
        </a:solidFill>
      </dgm:spPr>
      <dgm:t>
        <a:bodyPr/>
        <a:lstStyle/>
        <a:p>
          <a:r>
            <a:rPr lang="de-DE" sz="2500" dirty="0"/>
            <a:t>1 Seite</a:t>
          </a:r>
        </a:p>
        <a:p>
          <a:r>
            <a:rPr lang="de-DE" sz="2500" dirty="0"/>
            <a:t>295 € </a:t>
          </a:r>
        </a:p>
      </dgm:t>
    </dgm:pt>
    <dgm:pt modelId="{82B14625-FF45-4BBE-8B13-52ABBA1BCCC7}" type="parTrans" cxnId="{387258EB-7CE8-4DC6-A8B3-2C12EAADC51B}">
      <dgm:prSet/>
      <dgm:spPr/>
      <dgm:t>
        <a:bodyPr/>
        <a:lstStyle/>
        <a:p>
          <a:endParaRPr lang="de-DE"/>
        </a:p>
      </dgm:t>
    </dgm:pt>
    <dgm:pt modelId="{32AB1141-370C-4569-8B16-F686DFA92D8F}" type="sibTrans" cxnId="{387258EB-7CE8-4DC6-A8B3-2C12EAADC51B}">
      <dgm:prSet/>
      <dgm:spPr/>
      <dgm:t>
        <a:bodyPr/>
        <a:lstStyle/>
        <a:p>
          <a:endParaRPr lang="de-DE"/>
        </a:p>
      </dgm:t>
    </dgm:pt>
    <dgm:pt modelId="{38B3FDCD-AB89-4768-BDBC-EAE25AF3895A}">
      <dgm:prSet phldrT="[Text]" custT="1"/>
      <dgm:spPr>
        <a:solidFill>
          <a:srgbClr val="A7FFD3"/>
        </a:solidFill>
      </dgm:spPr>
      <dgm:t>
        <a:bodyPr/>
        <a:lstStyle/>
        <a:p>
          <a:r>
            <a:rPr lang="de-DE" sz="2500" dirty="0"/>
            <a:t>½ Seite</a:t>
          </a:r>
        </a:p>
        <a:p>
          <a:r>
            <a:rPr lang="de-DE" sz="2500" dirty="0"/>
            <a:t>150 €</a:t>
          </a:r>
        </a:p>
      </dgm:t>
    </dgm:pt>
    <dgm:pt modelId="{B08EE1CE-3741-4BEF-BEEA-8BC8B9244D03}" type="parTrans" cxnId="{6B406C56-4280-422D-A361-527E5270ECBB}">
      <dgm:prSet/>
      <dgm:spPr/>
      <dgm:t>
        <a:bodyPr/>
        <a:lstStyle/>
        <a:p>
          <a:endParaRPr lang="de-DE"/>
        </a:p>
      </dgm:t>
    </dgm:pt>
    <dgm:pt modelId="{814802AB-C7ED-4C21-9164-147000999189}" type="sibTrans" cxnId="{6B406C56-4280-422D-A361-527E5270ECBB}">
      <dgm:prSet/>
      <dgm:spPr/>
      <dgm:t>
        <a:bodyPr/>
        <a:lstStyle/>
        <a:p>
          <a:endParaRPr lang="de-DE"/>
        </a:p>
      </dgm:t>
    </dgm:pt>
    <dgm:pt modelId="{7EC18222-A2AC-4895-BC56-C6DE22CB96D0}">
      <dgm:prSet phldrT="[Text]" custT="1"/>
      <dgm:spPr>
        <a:solidFill>
          <a:srgbClr val="A7FFD3"/>
        </a:solidFill>
      </dgm:spPr>
      <dgm:t>
        <a:bodyPr/>
        <a:lstStyle/>
        <a:p>
          <a:r>
            <a:rPr lang="de-DE" sz="1500" dirty="0"/>
            <a:t>Kleinanzeige</a:t>
          </a:r>
        </a:p>
        <a:p>
          <a:r>
            <a:rPr lang="de-DE" sz="1500" dirty="0"/>
            <a:t>75 €</a:t>
          </a:r>
        </a:p>
      </dgm:t>
    </dgm:pt>
    <dgm:pt modelId="{88FF47EC-4CEE-4A2B-A167-05D6A14A1A0E}" type="parTrans" cxnId="{EBC70030-3F84-4B04-B89C-0643DB46E49B}">
      <dgm:prSet/>
      <dgm:spPr/>
      <dgm:t>
        <a:bodyPr/>
        <a:lstStyle/>
        <a:p>
          <a:endParaRPr lang="de-DE"/>
        </a:p>
      </dgm:t>
    </dgm:pt>
    <dgm:pt modelId="{72B2EBDA-A7C6-4E2E-88DE-30423C3364C8}" type="sibTrans" cxnId="{EBC70030-3F84-4B04-B89C-0643DB46E49B}">
      <dgm:prSet/>
      <dgm:spPr/>
      <dgm:t>
        <a:bodyPr/>
        <a:lstStyle/>
        <a:p>
          <a:endParaRPr lang="de-DE"/>
        </a:p>
      </dgm:t>
    </dgm:pt>
    <dgm:pt modelId="{0EA178ED-0273-45D6-9468-13F4F3B1265F}" type="pres">
      <dgm:prSet presAssocID="{79E23CBF-5272-4063-9A8B-2FEAB600B867}" presName="Name0" presStyleCnt="0">
        <dgm:presLayoutVars>
          <dgm:chPref val="1"/>
          <dgm:dir/>
          <dgm:animOne val="branch"/>
          <dgm:animLvl val="lvl"/>
          <dgm:resizeHandles/>
        </dgm:presLayoutVars>
      </dgm:prSet>
      <dgm:spPr/>
    </dgm:pt>
    <dgm:pt modelId="{9CA32704-C598-48FF-B758-B3C4ADEFD6AB}" type="pres">
      <dgm:prSet presAssocID="{AC767D5E-B0C5-4539-8AFA-63F855297FEE}" presName="vertOne" presStyleCnt="0"/>
      <dgm:spPr/>
    </dgm:pt>
    <dgm:pt modelId="{625165C6-8E20-488A-9B22-5B3E1856BD92}" type="pres">
      <dgm:prSet presAssocID="{AC767D5E-B0C5-4539-8AFA-63F855297FEE}" presName="txOne" presStyleLbl="node0" presStyleIdx="0" presStyleCnt="1" custScaleX="36011" custScaleY="186896" custLinFactNeighborX="-27771" custLinFactNeighborY="47985">
        <dgm:presLayoutVars>
          <dgm:chPref val="3"/>
        </dgm:presLayoutVars>
      </dgm:prSet>
      <dgm:spPr/>
    </dgm:pt>
    <dgm:pt modelId="{8119E2C2-73FC-40F4-BC99-553A3CA3CC11}" type="pres">
      <dgm:prSet presAssocID="{AC767D5E-B0C5-4539-8AFA-63F855297FEE}" presName="parTransOne" presStyleCnt="0"/>
      <dgm:spPr/>
    </dgm:pt>
    <dgm:pt modelId="{7938EB5F-F2E9-49BB-8523-8119237C7715}" type="pres">
      <dgm:prSet presAssocID="{AC767D5E-B0C5-4539-8AFA-63F855297FEE}" presName="horzOne" presStyleCnt="0"/>
      <dgm:spPr/>
    </dgm:pt>
    <dgm:pt modelId="{970D5528-2404-4A2E-A1B0-98D2937C0C52}" type="pres">
      <dgm:prSet presAssocID="{38B3FDCD-AB89-4768-BDBC-EAE25AF3895A}" presName="vertTwo" presStyleCnt="0"/>
      <dgm:spPr/>
    </dgm:pt>
    <dgm:pt modelId="{0AAE36C2-9E42-4360-8440-5A375CB211A5}" type="pres">
      <dgm:prSet presAssocID="{38B3FDCD-AB89-4768-BDBC-EAE25AF3895A}" presName="txTwo" presStyleLbl="node2" presStyleIdx="0" presStyleCnt="2" custScaleX="35808" custScaleY="82692" custLinFactY="-89526" custLinFactNeighborX="28769" custLinFactNeighborY="-100000">
        <dgm:presLayoutVars>
          <dgm:chPref val="3"/>
        </dgm:presLayoutVars>
      </dgm:prSet>
      <dgm:spPr/>
    </dgm:pt>
    <dgm:pt modelId="{F2DFB78C-DAE2-47CD-9E34-D030F9FCC1F0}" type="pres">
      <dgm:prSet presAssocID="{38B3FDCD-AB89-4768-BDBC-EAE25AF3895A}" presName="horzTwo" presStyleCnt="0"/>
      <dgm:spPr/>
    </dgm:pt>
    <dgm:pt modelId="{EAF12D74-7997-4205-82D5-FF087BBF303C}" type="pres">
      <dgm:prSet presAssocID="{814802AB-C7ED-4C21-9164-147000999189}" presName="sibSpaceTwo" presStyleCnt="0"/>
      <dgm:spPr/>
    </dgm:pt>
    <dgm:pt modelId="{D1473F08-C36B-41E4-9104-C6083548FADB}" type="pres">
      <dgm:prSet presAssocID="{7EC18222-A2AC-4895-BC56-C6DE22CB96D0}" presName="vertTwo" presStyleCnt="0"/>
      <dgm:spPr/>
    </dgm:pt>
    <dgm:pt modelId="{37FA4FBA-E77C-439E-B720-3A10E5EA912A}" type="pres">
      <dgm:prSet presAssocID="{7EC18222-A2AC-4895-BC56-C6DE22CB96D0}" presName="txTwo" presStyleLbl="node2" presStyleIdx="1" presStyleCnt="2" custScaleX="26355" custScaleY="62215" custLinFactNeighborX="-9767" custLinFactNeighborY="-90530">
        <dgm:presLayoutVars>
          <dgm:chPref val="3"/>
        </dgm:presLayoutVars>
      </dgm:prSet>
      <dgm:spPr/>
    </dgm:pt>
    <dgm:pt modelId="{9228D1EB-6EB4-4364-B53F-C2BBADF204D1}" type="pres">
      <dgm:prSet presAssocID="{7EC18222-A2AC-4895-BC56-C6DE22CB96D0}" presName="horzTwo" presStyleCnt="0"/>
      <dgm:spPr/>
    </dgm:pt>
  </dgm:ptLst>
  <dgm:cxnLst>
    <dgm:cxn modelId="{F4F1BF02-78FF-425C-A775-68907E7A77F3}" type="presOf" srcId="{AC767D5E-B0C5-4539-8AFA-63F855297FEE}" destId="{625165C6-8E20-488A-9B22-5B3E1856BD92}" srcOrd="0" destOrd="0" presId="urn:microsoft.com/office/officeart/2005/8/layout/hierarchy4"/>
    <dgm:cxn modelId="{F99C8B08-CDE9-4CBA-9E9B-2E9BC4C4BC68}" type="presOf" srcId="{38B3FDCD-AB89-4768-BDBC-EAE25AF3895A}" destId="{0AAE36C2-9E42-4360-8440-5A375CB211A5}" srcOrd="0" destOrd="0" presId="urn:microsoft.com/office/officeart/2005/8/layout/hierarchy4"/>
    <dgm:cxn modelId="{21B57220-7A09-4F67-8F07-8DDFC6426D8D}" type="presOf" srcId="{7EC18222-A2AC-4895-BC56-C6DE22CB96D0}" destId="{37FA4FBA-E77C-439E-B720-3A10E5EA912A}" srcOrd="0" destOrd="0" presId="urn:microsoft.com/office/officeart/2005/8/layout/hierarchy4"/>
    <dgm:cxn modelId="{EBC70030-3F84-4B04-B89C-0643DB46E49B}" srcId="{AC767D5E-B0C5-4539-8AFA-63F855297FEE}" destId="{7EC18222-A2AC-4895-BC56-C6DE22CB96D0}" srcOrd="1" destOrd="0" parTransId="{88FF47EC-4CEE-4A2B-A167-05D6A14A1A0E}" sibTransId="{72B2EBDA-A7C6-4E2E-88DE-30423C3364C8}"/>
    <dgm:cxn modelId="{6B406C56-4280-422D-A361-527E5270ECBB}" srcId="{AC767D5E-B0C5-4539-8AFA-63F855297FEE}" destId="{38B3FDCD-AB89-4768-BDBC-EAE25AF3895A}" srcOrd="0" destOrd="0" parTransId="{B08EE1CE-3741-4BEF-BEEA-8BC8B9244D03}" sibTransId="{814802AB-C7ED-4C21-9164-147000999189}"/>
    <dgm:cxn modelId="{2A99E781-52F1-4B84-96E7-D40CBEC222F2}" type="presOf" srcId="{79E23CBF-5272-4063-9A8B-2FEAB600B867}" destId="{0EA178ED-0273-45D6-9468-13F4F3B1265F}" srcOrd="0" destOrd="0" presId="urn:microsoft.com/office/officeart/2005/8/layout/hierarchy4"/>
    <dgm:cxn modelId="{387258EB-7CE8-4DC6-A8B3-2C12EAADC51B}" srcId="{79E23CBF-5272-4063-9A8B-2FEAB600B867}" destId="{AC767D5E-B0C5-4539-8AFA-63F855297FEE}" srcOrd="0" destOrd="0" parTransId="{82B14625-FF45-4BBE-8B13-52ABBA1BCCC7}" sibTransId="{32AB1141-370C-4569-8B16-F686DFA92D8F}"/>
    <dgm:cxn modelId="{30F8323E-617C-43AC-B8DB-3856379EB003}" type="presParOf" srcId="{0EA178ED-0273-45D6-9468-13F4F3B1265F}" destId="{9CA32704-C598-48FF-B758-B3C4ADEFD6AB}" srcOrd="0" destOrd="0" presId="urn:microsoft.com/office/officeart/2005/8/layout/hierarchy4"/>
    <dgm:cxn modelId="{0CD330DA-4F2A-428C-82EA-C32A410BD43A}" type="presParOf" srcId="{9CA32704-C598-48FF-B758-B3C4ADEFD6AB}" destId="{625165C6-8E20-488A-9B22-5B3E1856BD92}" srcOrd="0" destOrd="0" presId="urn:microsoft.com/office/officeart/2005/8/layout/hierarchy4"/>
    <dgm:cxn modelId="{49D0DBE0-2660-4EA7-A929-8A3D7A33D01F}" type="presParOf" srcId="{9CA32704-C598-48FF-B758-B3C4ADEFD6AB}" destId="{8119E2C2-73FC-40F4-BC99-553A3CA3CC11}" srcOrd="1" destOrd="0" presId="urn:microsoft.com/office/officeart/2005/8/layout/hierarchy4"/>
    <dgm:cxn modelId="{72AD7873-9C3A-4DF7-914F-F1A7EE18FB98}" type="presParOf" srcId="{9CA32704-C598-48FF-B758-B3C4ADEFD6AB}" destId="{7938EB5F-F2E9-49BB-8523-8119237C7715}" srcOrd="2" destOrd="0" presId="urn:microsoft.com/office/officeart/2005/8/layout/hierarchy4"/>
    <dgm:cxn modelId="{C93B9471-FDA5-4B35-A561-5ECBC15483B9}" type="presParOf" srcId="{7938EB5F-F2E9-49BB-8523-8119237C7715}" destId="{970D5528-2404-4A2E-A1B0-98D2937C0C52}" srcOrd="0" destOrd="0" presId="urn:microsoft.com/office/officeart/2005/8/layout/hierarchy4"/>
    <dgm:cxn modelId="{F6DEDC53-7D3F-452C-8889-33F74C4A3BF3}" type="presParOf" srcId="{970D5528-2404-4A2E-A1B0-98D2937C0C52}" destId="{0AAE36C2-9E42-4360-8440-5A375CB211A5}" srcOrd="0" destOrd="0" presId="urn:microsoft.com/office/officeart/2005/8/layout/hierarchy4"/>
    <dgm:cxn modelId="{9004BAB8-0044-4271-879C-81932171CB0D}" type="presParOf" srcId="{970D5528-2404-4A2E-A1B0-98D2937C0C52}" destId="{F2DFB78C-DAE2-47CD-9E34-D030F9FCC1F0}" srcOrd="1" destOrd="0" presId="urn:microsoft.com/office/officeart/2005/8/layout/hierarchy4"/>
    <dgm:cxn modelId="{1514051D-0915-496E-AE9E-7AFFBF4B14BB}" type="presParOf" srcId="{7938EB5F-F2E9-49BB-8523-8119237C7715}" destId="{EAF12D74-7997-4205-82D5-FF087BBF303C}" srcOrd="1" destOrd="0" presId="urn:microsoft.com/office/officeart/2005/8/layout/hierarchy4"/>
    <dgm:cxn modelId="{9BFB3C40-9231-4223-958E-8CE05D92F054}" type="presParOf" srcId="{7938EB5F-F2E9-49BB-8523-8119237C7715}" destId="{D1473F08-C36B-41E4-9104-C6083548FADB}" srcOrd="2" destOrd="0" presId="urn:microsoft.com/office/officeart/2005/8/layout/hierarchy4"/>
    <dgm:cxn modelId="{16959CA9-F2C6-4CC9-86B0-947EF81443D2}" type="presParOf" srcId="{D1473F08-C36B-41E4-9104-C6083548FADB}" destId="{37FA4FBA-E77C-439E-B720-3A10E5EA912A}" srcOrd="0" destOrd="0" presId="urn:microsoft.com/office/officeart/2005/8/layout/hierarchy4"/>
    <dgm:cxn modelId="{8DAE03D1-8280-49D3-AEE1-C27D82F1E3FF}" type="presParOf" srcId="{D1473F08-C36B-41E4-9104-C6083548FADB}" destId="{9228D1EB-6EB4-4364-B53F-C2BBADF204D1}"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0138F8-44FA-43C1-9885-CCE0122EC44F}">
      <dsp:nvSpPr>
        <dsp:cNvPr id="0" name=""/>
        <dsp:cNvSpPr/>
      </dsp:nvSpPr>
      <dsp:spPr>
        <a:xfrm>
          <a:off x="0" y="0"/>
          <a:ext cx="3590860" cy="4189863"/>
        </a:xfrm>
        <a:prstGeom prst="roundRect">
          <a:avLst>
            <a:gd name="adj" fmla="val 10000"/>
          </a:avLst>
        </a:prstGeom>
        <a:solidFill>
          <a:srgbClr val="A7FFD3"/>
        </a:solidFill>
        <a:ln w="9525"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1">
          <a:schemeClr val="accent3"/>
        </a:lnRef>
        <a:fillRef idx="2">
          <a:schemeClr val="accent3"/>
        </a:fillRef>
        <a:effectRef idx="1">
          <a:schemeClr val="accent3"/>
        </a:effectRef>
        <a:fontRef idx="minor">
          <a:schemeClr val="dk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de-DE" sz="4000" kern="1200" dirty="0"/>
            <a:t>Schüler</a:t>
          </a:r>
        </a:p>
      </dsp:txBody>
      <dsp:txXfrm>
        <a:off x="0" y="0"/>
        <a:ext cx="3590860" cy="1256958"/>
      </dsp:txXfrm>
    </dsp:sp>
    <dsp:sp modelId="{F9651C9B-0D89-48DF-80A7-67ECEA699066}">
      <dsp:nvSpPr>
        <dsp:cNvPr id="0" name=""/>
        <dsp:cNvSpPr/>
      </dsp:nvSpPr>
      <dsp:spPr>
        <a:xfrm>
          <a:off x="403208" y="1333650"/>
          <a:ext cx="2872688" cy="1210120"/>
        </a:xfrm>
        <a:prstGeom prst="roundRect">
          <a:avLst>
            <a:gd name="adj" fmla="val 10000"/>
          </a:avLst>
        </a:prstGeom>
        <a:solidFill>
          <a:srgbClr val="00CC66"/>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71120" tIns="53340" rIns="71120" bIns="53340" numCol="1" spcCol="1270" anchor="ctr" anchorCtr="0">
          <a:noAutofit/>
        </a:bodyPr>
        <a:lstStyle/>
        <a:p>
          <a:pPr marL="0" lvl="0" indent="0" algn="ctr" defTabSz="1244600">
            <a:lnSpc>
              <a:spcPct val="90000"/>
            </a:lnSpc>
            <a:spcBef>
              <a:spcPct val="0"/>
            </a:spcBef>
            <a:spcAft>
              <a:spcPts val="0"/>
            </a:spcAft>
            <a:buNone/>
          </a:pPr>
          <a:r>
            <a:rPr lang="de-DE" sz="2800" b="0" kern="1200" dirty="0"/>
            <a:t>Sekundarstufe I</a:t>
          </a:r>
        </a:p>
        <a:p>
          <a:pPr marL="0" lvl="0" indent="0" algn="ctr" defTabSz="1244600">
            <a:lnSpc>
              <a:spcPct val="90000"/>
            </a:lnSpc>
            <a:spcBef>
              <a:spcPct val="0"/>
            </a:spcBef>
            <a:spcAft>
              <a:spcPts val="0"/>
            </a:spcAft>
            <a:buNone/>
          </a:pPr>
          <a:r>
            <a:rPr lang="de-DE" sz="2800" b="0" kern="1200" dirty="0"/>
            <a:t>566</a:t>
          </a:r>
        </a:p>
        <a:p>
          <a:pPr marL="0" lvl="0" indent="0" algn="ctr" defTabSz="1244600">
            <a:lnSpc>
              <a:spcPct val="90000"/>
            </a:lnSpc>
            <a:spcBef>
              <a:spcPct val="0"/>
            </a:spcBef>
            <a:spcAft>
              <a:spcPts val="0"/>
            </a:spcAft>
            <a:buNone/>
          </a:pPr>
          <a:r>
            <a:rPr lang="de-DE" sz="2800" b="0" kern="1200" dirty="0"/>
            <a:t>(alle G9)</a:t>
          </a:r>
        </a:p>
      </dsp:txBody>
      <dsp:txXfrm>
        <a:off x="438651" y="1369093"/>
        <a:ext cx="2801802" cy="1139234"/>
      </dsp:txXfrm>
    </dsp:sp>
    <dsp:sp modelId="{15601BC1-FA09-4073-956E-DCD47149D62B}">
      <dsp:nvSpPr>
        <dsp:cNvPr id="0" name=""/>
        <dsp:cNvSpPr/>
      </dsp:nvSpPr>
      <dsp:spPr>
        <a:xfrm>
          <a:off x="3863907" y="0"/>
          <a:ext cx="3590860" cy="4189863"/>
        </a:xfrm>
        <a:prstGeom prst="roundRect">
          <a:avLst>
            <a:gd name="adj" fmla="val 10000"/>
          </a:avLst>
        </a:prstGeom>
        <a:solidFill>
          <a:srgbClr val="A7FFD3"/>
        </a:solidFill>
        <a:ln w="9525"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1">
          <a:schemeClr val="accent3"/>
        </a:lnRef>
        <a:fillRef idx="2">
          <a:schemeClr val="accent3"/>
        </a:fillRef>
        <a:effectRef idx="1">
          <a:schemeClr val="accent3"/>
        </a:effectRef>
        <a:fontRef idx="minor">
          <a:schemeClr val="dk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de-DE" sz="4000" kern="1200" dirty="0"/>
            <a:t>Lehrer</a:t>
          </a:r>
        </a:p>
      </dsp:txBody>
      <dsp:txXfrm>
        <a:off x="3863907" y="0"/>
        <a:ext cx="3590860" cy="1256958"/>
      </dsp:txXfrm>
    </dsp:sp>
    <dsp:sp modelId="{2D7415FD-4A09-4C62-B55A-EEC0D6567794}">
      <dsp:nvSpPr>
        <dsp:cNvPr id="0" name=""/>
        <dsp:cNvSpPr/>
      </dsp:nvSpPr>
      <dsp:spPr>
        <a:xfrm>
          <a:off x="4264561" y="1258186"/>
          <a:ext cx="2872688" cy="1263300"/>
        </a:xfrm>
        <a:prstGeom prst="roundRect">
          <a:avLst>
            <a:gd name="adj" fmla="val 10000"/>
          </a:avLst>
        </a:prstGeom>
        <a:solidFill>
          <a:srgbClr val="00CC66"/>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71120" tIns="53340" rIns="71120" bIns="53340" numCol="1" spcCol="1270" anchor="ctr" anchorCtr="0">
          <a:noAutofit/>
        </a:bodyPr>
        <a:lstStyle/>
        <a:p>
          <a:pPr marL="0" lvl="0" indent="0" algn="ctr" defTabSz="1244600">
            <a:lnSpc>
              <a:spcPct val="90000"/>
            </a:lnSpc>
            <a:spcBef>
              <a:spcPct val="0"/>
            </a:spcBef>
            <a:spcAft>
              <a:spcPts val="0"/>
            </a:spcAft>
            <a:buNone/>
          </a:pPr>
          <a:r>
            <a:rPr lang="de-DE" sz="2800" b="0" kern="1200" dirty="0"/>
            <a:t>Stammlehrkräfte</a:t>
          </a:r>
        </a:p>
        <a:p>
          <a:pPr marL="0" lvl="0" indent="0" algn="ctr" defTabSz="1244600">
            <a:lnSpc>
              <a:spcPct val="90000"/>
            </a:lnSpc>
            <a:spcBef>
              <a:spcPct val="0"/>
            </a:spcBef>
            <a:spcAft>
              <a:spcPts val="0"/>
            </a:spcAft>
            <a:buNone/>
          </a:pPr>
          <a:r>
            <a:rPr lang="de-DE" sz="2800" kern="1200" dirty="0"/>
            <a:t>59</a:t>
          </a:r>
        </a:p>
      </dsp:txBody>
      <dsp:txXfrm>
        <a:off x="4301562" y="1295187"/>
        <a:ext cx="2798686" cy="1189298"/>
      </dsp:txXfrm>
    </dsp:sp>
    <dsp:sp modelId="{F58F97B8-73A2-42F2-B3DC-E1D4671C9EDE}">
      <dsp:nvSpPr>
        <dsp:cNvPr id="0" name=""/>
        <dsp:cNvSpPr/>
      </dsp:nvSpPr>
      <dsp:spPr>
        <a:xfrm>
          <a:off x="4319975" y="2754265"/>
          <a:ext cx="2872688" cy="1263300"/>
        </a:xfrm>
        <a:prstGeom prst="roundRect">
          <a:avLst>
            <a:gd name="adj" fmla="val 10000"/>
          </a:avLst>
        </a:prstGeom>
        <a:solidFill>
          <a:srgbClr val="00CC66"/>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71120" tIns="53340" rIns="71120" bIns="53340" numCol="1" spcCol="1270" anchor="ctr" anchorCtr="0">
          <a:noAutofit/>
        </a:bodyPr>
        <a:lstStyle/>
        <a:p>
          <a:pPr marL="0" lvl="0" indent="0" algn="ctr" defTabSz="1244600">
            <a:lnSpc>
              <a:spcPct val="90000"/>
            </a:lnSpc>
            <a:spcBef>
              <a:spcPct val="0"/>
            </a:spcBef>
            <a:spcAft>
              <a:spcPts val="0"/>
            </a:spcAft>
            <a:buNone/>
          </a:pPr>
          <a:r>
            <a:rPr lang="de-DE" sz="2800" b="0" kern="1200" dirty="0"/>
            <a:t>Referendare und Honorarkräfte</a:t>
          </a:r>
        </a:p>
        <a:p>
          <a:pPr marL="0" lvl="0" indent="0" algn="ctr" defTabSz="1244600">
            <a:lnSpc>
              <a:spcPct val="90000"/>
            </a:lnSpc>
            <a:spcBef>
              <a:spcPct val="0"/>
            </a:spcBef>
            <a:spcAft>
              <a:spcPts val="0"/>
            </a:spcAft>
            <a:buNone/>
          </a:pPr>
          <a:r>
            <a:rPr lang="de-DE" sz="2800" b="0" kern="1200" dirty="0"/>
            <a:t>11</a:t>
          </a:r>
        </a:p>
      </dsp:txBody>
      <dsp:txXfrm>
        <a:off x="4356976" y="2791266"/>
        <a:ext cx="2798686" cy="11892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59475B-BB10-4D24-8436-623D21171528}">
      <dsp:nvSpPr>
        <dsp:cNvPr id="0" name=""/>
        <dsp:cNvSpPr/>
      </dsp:nvSpPr>
      <dsp:spPr>
        <a:xfrm>
          <a:off x="425211" y="489"/>
          <a:ext cx="3306203" cy="1983722"/>
        </a:xfrm>
        <a:prstGeom prst="rect">
          <a:avLst/>
        </a:prstGeom>
        <a:solidFill>
          <a:srgbClr val="A7FFD3"/>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ctr" defTabSz="1333500">
            <a:lnSpc>
              <a:spcPct val="100000"/>
            </a:lnSpc>
            <a:spcBef>
              <a:spcPct val="0"/>
            </a:spcBef>
            <a:spcAft>
              <a:spcPts val="0"/>
            </a:spcAft>
            <a:buNone/>
          </a:pPr>
          <a:r>
            <a:rPr lang="de-DE" sz="3000" b="1" kern="1200" dirty="0">
              <a:solidFill>
                <a:schemeClr val="tx1">
                  <a:lumMod val="65000"/>
                  <a:lumOff val="35000"/>
                </a:schemeClr>
              </a:solidFill>
              <a:latin typeface="Arial" pitchFamily="34" charset="0"/>
              <a:cs typeface="Arial" pitchFamily="34" charset="0"/>
            </a:rPr>
            <a:t>Schulpflegschaft </a:t>
          </a:r>
          <a:r>
            <a:rPr lang="de-DE" sz="2000" b="0" kern="1200" dirty="0">
              <a:solidFill>
                <a:schemeClr val="tx1">
                  <a:lumMod val="65000"/>
                  <a:lumOff val="35000"/>
                </a:schemeClr>
              </a:solidFill>
              <a:latin typeface="Arial" pitchFamily="34" charset="0"/>
              <a:cs typeface="Arial" pitchFamily="34" charset="0"/>
            </a:rPr>
            <a:t>25</a:t>
          </a:r>
          <a:r>
            <a:rPr lang="de-DE" sz="2000" kern="1200" dirty="0">
              <a:solidFill>
                <a:schemeClr val="tx1">
                  <a:lumMod val="65000"/>
                  <a:lumOff val="35000"/>
                </a:schemeClr>
              </a:solidFill>
              <a:latin typeface="Arial" pitchFamily="34" charset="0"/>
              <a:cs typeface="Arial" pitchFamily="34" charset="0"/>
            </a:rPr>
            <a:t>.09.24</a:t>
          </a:r>
        </a:p>
        <a:p>
          <a:pPr marL="0" lvl="0" indent="0" algn="ctr" defTabSz="1333500">
            <a:lnSpc>
              <a:spcPct val="90000"/>
            </a:lnSpc>
            <a:spcBef>
              <a:spcPct val="0"/>
            </a:spcBef>
            <a:spcAft>
              <a:spcPct val="35000"/>
            </a:spcAft>
            <a:buNone/>
          </a:pPr>
          <a:r>
            <a:rPr lang="de-DE" sz="2000" kern="1200" dirty="0">
              <a:solidFill>
                <a:schemeClr val="tx1">
                  <a:lumMod val="65000"/>
                  <a:lumOff val="35000"/>
                </a:schemeClr>
              </a:solidFill>
              <a:latin typeface="Arial" pitchFamily="34" charset="0"/>
              <a:cs typeface="Arial" pitchFamily="34" charset="0"/>
            </a:rPr>
            <a:t>18 h</a:t>
          </a:r>
          <a:endParaRPr lang="de-DE" sz="2000" kern="1200" dirty="0"/>
        </a:p>
      </dsp:txBody>
      <dsp:txXfrm>
        <a:off x="425211" y="489"/>
        <a:ext cx="3306203" cy="1983722"/>
      </dsp:txXfrm>
    </dsp:sp>
    <dsp:sp modelId="{C3119BDA-4939-4904-9AE7-64417AD67756}">
      <dsp:nvSpPr>
        <dsp:cNvPr id="0" name=""/>
        <dsp:cNvSpPr/>
      </dsp:nvSpPr>
      <dsp:spPr>
        <a:xfrm>
          <a:off x="4058828" y="18660"/>
          <a:ext cx="3527256" cy="1983722"/>
        </a:xfrm>
        <a:prstGeom prst="rect">
          <a:avLst/>
        </a:prstGeom>
        <a:solidFill>
          <a:srgbClr val="A7FFD3"/>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ts val="0"/>
            </a:spcAft>
            <a:buNone/>
          </a:pPr>
          <a:endParaRPr lang="de-DE" sz="2300" b="1" i="0" kern="1200" dirty="0">
            <a:solidFill>
              <a:schemeClr val="tx1">
                <a:lumMod val="65000"/>
                <a:lumOff val="35000"/>
              </a:schemeClr>
            </a:solidFill>
            <a:latin typeface="Arial" pitchFamily="34" charset="0"/>
            <a:cs typeface="Arial" pitchFamily="34" charset="0"/>
          </a:endParaRPr>
        </a:p>
        <a:p>
          <a:pPr marL="0" lvl="0" indent="0" algn="ctr" defTabSz="1022350">
            <a:lnSpc>
              <a:spcPct val="90000"/>
            </a:lnSpc>
            <a:spcBef>
              <a:spcPct val="0"/>
            </a:spcBef>
            <a:spcAft>
              <a:spcPts val="0"/>
            </a:spcAft>
            <a:buNone/>
          </a:pPr>
          <a:r>
            <a:rPr lang="de-DE" sz="2300" b="1" i="0" kern="1200" dirty="0">
              <a:solidFill>
                <a:schemeClr val="tx1">
                  <a:lumMod val="65000"/>
                  <a:lumOff val="35000"/>
                </a:schemeClr>
              </a:solidFill>
              <a:latin typeface="Arial" pitchFamily="34" charset="0"/>
              <a:cs typeface="Arial" pitchFamily="34" charset="0"/>
            </a:rPr>
            <a:t>Studientage</a:t>
          </a:r>
        </a:p>
        <a:p>
          <a:pPr marL="0" lvl="0" indent="0" algn="l" defTabSz="1022350">
            <a:lnSpc>
              <a:spcPct val="100000"/>
            </a:lnSpc>
            <a:spcBef>
              <a:spcPct val="0"/>
            </a:spcBef>
            <a:spcAft>
              <a:spcPts val="0"/>
            </a:spcAft>
            <a:buNone/>
          </a:pPr>
          <a:r>
            <a:rPr lang="de-DE" sz="1600" kern="1200" dirty="0">
              <a:solidFill>
                <a:schemeClr val="tx1">
                  <a:lumMod val="65000"/>
                  <a:lumOff val="35000"/>
                </a:schemeClr>
              </a:solidFill>
              <a:latin typeface="Arial" pitchFamily="34" charset="0"/>
              <a:cs typeface="Arial" pitchFamily="34" charset="0"/>
            </a:rPr>
            <a:t> 04.11.24	„</a:t>
          </a:r>
          <a:r>
            <a:rPr lang="de-DE" sz="1600" kern="1200" dirty="0" err="1">
              <a:solidFill>
                <a:schemeClr val="tx1">
                  <a:lumMod val="65000"/>
                  <a:lumOff val="35000"/>
                </a:schemeClr>
              </a:solidFill>
              <a:latin typeface="Arial" pitchFamily="34" charset="0"/>
              <a:cs typeface="Arial" pitchFamily="34" charset="0"/>
            </a:rPr>
            <a:t>SchiLF</a:t>
          </a:r>
          <a:r>
            <a:rPr lang="de-DE" sz="1600" kern="1200" dirty="0">
              <a:solidFill>
                <a:schemeClr val="tx1">
                  <a:lumMod val="65000"/>
                  <a:lumOff val="35000"/>
                </a:schemeClr>
              </a:solidFill>
              <a:latin typeface="Arial" pitchFamily="34" charset="0"/>
              <a:cs typeface="Arial" pitchFamily="34" charset="0"/>
            </a:rPr>
            <a:t>“: Studientage zur</a:t>
          </a:r>
        </a:p>
        <a:p>
          <a:pPr marL="0" lvl="0" indent="0" algn="l" defTabSz="1022350">
            <a:lnSpc>
              <a:spcPct val="100000"/>
            </a:lnSpc>
            <a:spcBef>
              <a:spcPct val="0"/>
            </a:spcBef>
            <a:spcAft>
              <a:spcPts val="0"/>
            </a:spcAft>
            <a:buNone/>
          </a:pPr>
          <a:r>
            <a:rPr lang="de-DE" sz="1600" kern="1200" dirty="0">
              <a:solidFill>
                <a:schemeClr val="tx1">
                  <a:lumMod val="65000"/>
                  <a:lumOff val="35000"/>
                </a:schemeClr>
              </a:solidFill>
              <a:latin typeface="Arial" pitchFamily="34" charset="0"/>
              <a:cs typeface="Arial" pitchFamily="34" charset="0"/>
            </a:rPr>
            <a:t> 05.02.25	Lehrerfortbildung</a:t>
          </a:r>
        </a:p>
        <a:p>
          <a:pPr marL="0" lvl="0" indent="0" algn="l" defTabSz="1022350">
            <a:lnSpc>
              <a:spcPct val="100000"/>
            </a:lnSpc>
            <a:spcBef>
              <a:spcPct val="0"/>
            </a:spcBef>
            <a:spcAft>
              <a:spcPts val="0"/>
            </a:spcAft>
            <a:buNone/>
          </a:pPr>
          <a:endParaRPr lang="de-DE" sz="1600" kern="1200" dirty="0">
            <a:solidFill>
              <a:schemeClr val="tx1">
                <a:lumMod val="65000"/>
                <a:lumOff val="35000"/>
              </a:schemeClr>
            </a:solidFill>
            <a:latin typeface="Arial" pitchFamily="34" charset="0"/>
            <a:cs typeface="Arial" pitchFamily="34" charset="0"/>
          </a:endParaRPr>
        </a:p>
        <a:p>
          <a:pPr marL="0" lvl="0" indent="0" algn="l" defTabSz="1022350">
            <a:lnSpc>
              <a:spcPct val="100000"/>
            </a:lnSpc>
            <a:spcBef>
              <a:spcPct val="0"/>
            </a:spcBef>
            <a:spcAft>
              <a:spcPts val="0"/>
            </a:spcAft>
            <a:buNone/>
          </a:pPr>
          <a:r>
            <a:rPr lang="de-DE" sz="1600" kern="1200" dirty="0">
              <a:solidFill>
                <a:schemeClr val="tx1">
                  <a:lumMod val="65000"/>
                  <a:lumOff val="35000"/>
                </a:schemeClr>
              </a:solidFill>
              <a:latin typeface="Arial" pitchFamily="34" charset="0"/>
              <a:cs typeface="Arial" pitchFamily="34" charset="0"/>
            </a:rPr>
            <a:t> 28.02.25	Ausgleichstag Schulfest</a:t>
          </a:r>
        </a:p>
        <a:p>
          <a:pPr marL="0" lvl="0" indent="0" algn="l" defTabSz="1022350">
            <a:lnSpc>
              <a:spcPct val="100000"/>
            </a:lnSpc>
            <a:spcBef>
              <a:spcPct val="0"/>
            </a:spcBef>
            <a:spcAft>
              <a:spcPts val="0"/>
            </a:spcAft>
            <a:buNone/>
          </a:pPr>
          <a:r>
            <a:rPr lang="de-DE" sz="1600" kern="1200" dirty="0">
              <a:solidFill>
                <a:schemeClr val="tx1">
                  <a:lumMod val="65000"/>
                  <a:lumOff val="35000"/>
                </a:schemeClr>
              </a:solidFill>
              <a:latin typeface="Arial" pitchFamily="34" charset="0"/>
              <a:cs typeface="Arial" pitchFamily="34" charset="0"/>
            </a:rPr>
            <a:t>	</a:t>
          </a:r>
        </a:p>
        <a:p>
          <a:pPr marL="0" lvl="0" indent="0" algn="l" defTabSz="1022350">
            <a:lnSpc>
              <a:spcPct val="100000"/>
            </a:lnSpc>
            <a:spcBef>
              <a:spcPct val="0"/>
            </a:spcBef>
            <a:spcAft>
              <a:spcPts val="0"/>
            </a:spcAft>
            <a:buNone/>
          </a:pPr>
          <a:r>
            <a:rPr lang="de-DE" sz="1600" kern="1200" dirty="0">
              <a:solidFill>
                <a:schemeClr val="tx1">
                  <a:lumMod val="65000"/>
                  <a:lumOff val="35000"/>
                </a:schemeClr>
              </a:solidFill>
              <a:latin typeface="Arial" pitchFamily="34" charset="0"/>
              <a:cs typeface="Arial" pitchFamily="34" charset="0"/>
            </a:rPr>
            <a:t> 06.06.25	Studientag da 	mdl. Abiturprüfungen</a:t>
          </a:r>
        </a:p>
        <a:p>
          <a:pPr marL="0" lvl="0" indent="0" algn="l" defTabSz="1022350">
            <a:lnSpc>
              <a:spcPct val="100000"/>
            </a:lnSpc>
            <a:spcBef>
              <a:spcPct val="0"/>
            </a:spcBef>
            <a:spcAft>
              <a:spcPts val="0"/>
            </a:spcAft>
            <a:buNone/>
          </a:pPr>
          <a:endParaRPr lang="de-DE" sz="1600" kern="1200" dirty="0">
            <a:solidFill>
              <a:schemeClr val="tx1">
                <a:lumMod val="65000"/>
                <a:lumOff val="35000"/>
              </a:schemeClr>
            </a:solidFill>
            <a:latin typeface="Arial" pitchFamily="34" charset="0"/>
            <a:cs typeface="Arial" pitchFamily="34" charset="0"/>
          </a:endParaRPr>
        </a:p>
      </dsp:txBody>
      <dsp:txXfrm>
        <a:off x="4058828" y="18660"/>
        <a:ext cx="3527256" cy="1983722"/>
      </dsp:txXfrm>
    </dsp:sp>
    <dsp:sp modelId="{B5116E93-F356-4AF4-84BF-19A691853518}">
      <dsp:nvSpPr>
        <dsp:cNvPr id="0" name=""/>
        <dsp:cNvSpPr/>
      </dsp:nvSpPr>
      <dsp:spPr>
        <a:xfrm>
          <a:off x="576404" y="2243258"/>
          <a:ext cx="3306203" cy="1983722"/>
        </a:xfrm>
        <a:prstGeom prst="rect">
          <a:avLst/>
        </a:prstGeom>
        <a:solidFill>
          <a:srgbClr val="A7FFD3"/>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de-DE" sz="2200" b="1" kern="1200" dirty="0">
              <a:solidFill>
                <a:schemeClr val="tx1">
                  <a:lumMod val="65000"/>
                  <a:lumOff val="35000"/>
                </a:schemeClr>
              </a:solidFill>
              <a:latin typeface="Arial" pitchFamily="34" charset="0"/>
              <a:cs typeface="Arial" pitchFamily="34" charset="0"/>
            </a:rPr>
            <a:t>Bewegliche Ferientage</a:t>
          </a:r>
        </a:p>
        <a:p>
          <a:pPr marL="0" lvl="0" indent="0" algn="l" defTabSz="977900">
            <a:lnSpc>
              <a:spcPct val="100000"/>
            </a:lnSpc>
            <a:spcBef>
              <a:spcPct val="0"/>
            </a:spcBef>
            <a:spcAft>
              <a:spcPts val="0"/>
            </a:spcAft>
            <a:buNone/>
          </a:pPr>
          <a:r>
            <a:rPr lang="de-DE" sz="1600" kern="1200" dirty="0">
              <a:solidFill>
                <a:schemeClr val="tx1">
                  <a:lumMod val="65000"/>
                  <a:lumOff val="35000"/>
                </a:schemeClr>
              </a:solidFill>
              <a:latin typeface="Arial" pitchFamily="34" charset="0"/>
              <a:cs typeface="Arial" pitchFamily="34" charset="0"/>
            </a:rPr>
            <a:t>03.03.25 Rosenmontag</a:t>
          </a:r>
        </a:p>
        <a:p>
          <a:pPr marL="0" lvl="0" indent="0" algn="l" defTabSz="977900">
            <a:lnSpc>
              <a:spcPct val="100000"/>
            </a:lnSpc>
            <a:spcBef>
              <a:spcPct val="0"/>
            </a:spcBef>
            <a:spcAft>
              <a:spcPts val="0"/>
            </a:spcAft>
            <a:buNone/>
          </a:pPr>
          <a:r>
            <a:rPr lang="de-DE" sz="1600" kern="1200" dirty="0">
              <a:solidFill>
                <a:schemeClr val="tx1">
                  <a:lumMod val="65000"/>
                  <a:lumOff val="35000"/>
                </a:schemeClr>
              </a:solidFill>
              <a:latin typeface="Arial" pitchFamily="34" charset="0"/>
              <a:cs typeface="Arial" pitchFamily="34" charset="0"/>
            </a:rPr>
            <a:t>04.03.25 Veilchendienstag</a:t>
          </a:r>
        </a:p>
        <a:p>
          <a:pPr marL="0" lvl="0" indent="0" algn="l" defTabSz="977900">
            <a:lnSpc>
              <a:spcPct val="100000"/>
            </a:lnSpc>
            <a:spcBef>
              <a:spcPct val="0"/>
            </a:spcBef>
            <a:spcAft>
              <a:spcPts val="0"/>
            </a:spcAft>
            <a:buNone/>
            <a:tabLst>
              <a:tab pos="900113" algn="l"/>
            </a:tabLst>
          </a:pPr>
          <a:r>
            <a:rPr lang="de-DE" sz="1600" kern="1200" dirty="0">
              <a:solidFill>
                <a:schemeClr val="tx1">
                  <a:lumMod val="65000"/>
                  <a:lumOff val="35000"/>
                </a:schemeClr>
              </a:solidFill>
              <a:latin typeface="Arial" pitchFamily="34" charset="0"/>
              <a:cs typeface="Arial" pitchFamily="34" charset="0"/>
            </a:rPr>
            <a:t>30.05.25 Tag nach Himmelfahrt</a:t>
          </a:r>
        </a:p>
        <a:p>
          <a:pPr marL="0" lvl="0" indent="0" algn="l" defTabSz="977900">
            <a:lnSpc>
              <a:spcPct val="100000"/>
            </a:lnSpc>
            <a:spcBef>
              <a:spcPct val="0"/>
            </a:spcBef>
            <a:spcAft>
              <a:spcPts val="0"/>
            </a:spcAft>
            <a:buNone/>
            <a:tabLst>
              <a:tab pos="900113" algn="l"/>
            </a:tabLst>
          </a:pPr>
          <a:r>
            <a:rPr lang="de-DE" sz="1600" kern="1200" dirty="0">
              <a:solidFill>
                <a:schemeClr val="tx1">
                  <a:lumMod val="65000"/>
                  <a:lumOff val="35000"/>
                </a:schemeClr>
              </a:solidFill>
              <a:latin typeface="Arial" pitchFamily="34" charset="0"/>
              <a:cs typeface="Arial" pitchFamily="34" charset="0"/>
            </a:rPr>
            <a:t>20.06.25 Tag nach Fronleichnam</a:t>
          </a:r>
        </a:p>
      </dsp:txBody>
      <dsp:txXfrm>
        <a:off x="576404" y="2243258"/>
        <a:ext cx="3306203" cy="19837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3849A-DF57-4317-B1C4-F3B2998DC409}">
      <dsp:nvSpPr>
        <dsp:cNvPr id="0" name=""/>
        <dsp:cNvSpPr/>
      </dsp:nvSpPr>
      <dsp:spPr>
        <a:xfrm>
          <a:off x="132104" y="362004"/>
          <a:ext cx="1973147" cy="1992603"/>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10AEEB-65FA-40F7-B859-103EA6570267}">
      <dsp:nvSpPr>
        <dsp:cNvPr id="0" name=""/>
        <dsp:cNvSpPr/>
      </dsp:nvSpPr>
      <dsp:spPr>
        <a:xfrm>
          <a:off x="25199" y="2463520"/>
          <a:ext cx="1973147" cy="732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de-DE" sz="2000" kern="1200" dirty="0"/>
            <a:t>Schulweg sichern!</a:t>
          </a:r>
        </a:p>
      </dsp:txBody>
      <dsp:txXfrm>
        <a:off x="25199" y="2463520"/>
        <a:ext cx="1973147" cy="732037"/>
      </dsp:txXfrm>
    </dsp:sp>
    <dsp:sp modelId="{D668A20A-EAFD-4886-8443-BE6E08669B62}">
      <dsp:nvSpPr>
        <dsp:cNvPr id="0" name=""/>
        <dsp:cNvSpPr/>
      </dsp:nvSpPr>
      <dsp:spPr>
        <a:xfrm>
          <a:off x="2273388" y="319357"/>
          <a:ext cx="1973147" cy="1992603"/>
        </a:xfrm>
        <a:prstGeom prst="roundRect">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25346B-B38C-4D82-BAF3-8D568542B3FD}">
      <dsp:nvSpPr>
        <dsp:cNvPr id="0" name=""/>
        <dsp:cNvSpPr/>
      </dsp:nvSpPr>
      <dsp:spPr>
        <a:xfrm>
          <a:off x="2266423" y="2311937"/>
          <a:ext cx="1973147" cy="732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de-DE" sz="2000" kern="1200" dirty="0"/>
            <a:t>Keine Wertsachen mitbringen!</a:t>
          </a:r>
        </a:p>
      </dsp:txBody>
      <dsp:txXfrm>
        <a:off x="2266423" y="2311937"/>
        <a:ext cx="1973147" cy="732037"/>
      </dsp:txXfrm>
    </dsp:sp>
    <dsp:sp modelId="{06931A82-C0BB-4278-BBB2-D84D2BE6696A}">
      <dsp:nvSpPr>
        <dsp:cNvPr id="0" name=""/>
        <dsp:cNvSpPr/>
      </dsp:nvSpPr>
      <dsp:spPr>
        <a:xfrm>
          <a:off x="4457923" y="355247"/>
          <a:ext cx="1973147" cy="1992603"/>
        </a:xfrm>
        <a:prstGeom prst="roundRect">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37E5DB-0B29-4951-B7FF-18FDAA37A65D}">
      <dsp:nvSpPr>
        <dsp:cNvPr id="0" name=""/>
        <dsp:cNvSpPr/>
      </dsp:nvSpPr>
      <dsp:spPr>
        <a:xfrm>
          <a:off x="4606718" y="2416633"/>
          <a:ext cx="1973147" cy="732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de-DE" sz="2000" kern="1200" dirty="0"/>
            <a:t>Fahrräder gut sichern!</a:t>
          </a:r>
        </a:p>
      </dsp:txBody>
      <dsp:txXfrm>
        <a:off x="4606718" y="2416633"/>
        <a:ext cx="1973147" cy="732037"/>
      </dsp:txXfrm>
    </dsp:sp>
    <dsp:sp modelId="{02A8DB2A-CA81-44D2-A372-6A889A3ED2F2}">
      <dsp:nvSpPr>
        <dsp:cNvPr id="0" name=""/>
        <dsp:cNvSpPr/>
      </dsp:nvSpPr>
      <dsp:spPr>
        <a:xfrm>
          <a:off x="6515782" y="579514"/>
          <a:ext cx="1973147" cy="1359498"/>
        </a:xfrm>
        <a:prstGeom prst="round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5000" r="-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C861D9-1B17-43D4-BAA0-70948E161AB6}">
      <dsp:nvSpPr>
        <dsp:cNvPr id="0" name=""/>
        <dsp:cNvSpPr/>
      </dsp:nvSpPr>
      <dsp:spPr>
        <a:xfrm>
          <a:off x="6519929" y="2131685"/>
          <a:ext cx="1973147" cy="732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de-DE" sz="1600" kern="1200" dirty="0"/>
            <a:t>Anmietung eines Schließfachs möglich:</a:t>
          </a:r>
        </a:p>
        <a:p>
          <a:pPr marL="0" lvl="0" indent="0" algn="ctr" defTabSz="711200">
            <a:lnSpc>
              <a:spcPct val="90000"/>
            </a:lnSpc>
            <a:spcBef>
              <a:spcPct val="0"/>
            </a:spcBef>
            <a:spcAft>
              <a:spcPct val="35000"/>
            </a:spcAft>
            <a:buNone/>
          </a:pPr>
          <a:r>
            <a:rPr lang="de-DE" sz="1600" kern="1200" dirty="0"/>
            <a:t>www.astra-direkt.de</a:t>
          </a:r>
        </a:p>
      </dsp:txBody>
      <dsp:txXfrm>
        <a:off x="6519929" y="2131685"/>
        <a:ext cx="1973147" cy="7320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B9454F-E82E-4E5B-87E6-0B4354578B1D}">
      <dsp:nvSpPr>
        <dsp:cNvPr id="0" name=""/>
        <dsp:cNvSpPr/>
      </dsp:nvSpPr>
      <dsp:spPr>
        <a:xfrm>
          <a:off x="13" y="285211"/>
          <a:ext cx="2475576" cy="460800"/>
        </a:xfrm>
        <a:prstGeom prst="rect">
          <a:avLst/>
        </a:prstGeom>
        <a:solidFill>
          <a:srgbClr val="00CC66"/>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rgbClr r="0" g="0" b="0"/>
        </a:lnRef>
        <a:fillRef idx="2">
          <a:scrgbClr r="0" g="0" b="0"/>
        </a:fillRef>
        <a:effectRef idx="1">
          <a:scrgbClr r="0" g="0" b="0"/>
        </a:effectRef>
        <a:fontRef idx="minor">
          <a:schemeClr val="dk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de-DE" sz="1600" kern="1200" dirty="0"/>
            <a:t>Schulbücher</a:t>
          </a:r>
        </a:p>
      </dsp:txBody>
      <dsp:txXfrm>
        <a:off x="13" y="285211"/>
        <a:ext cx="2475576" cy="460800"/>
      </dsp:txXfrm>
    </dsp:sp>
    <dsp:sp modelId="{36D5EC5D-26ED-4025-B225-C73897A34ACE}">
      <dsp:nvSpPr>
        <dsp:cNvPr id="0" name=""/>
        <dsp:cNvSpPr/>
      </dsp:nvSpPr>
      <dsp:spPr>
        <a:xfrm>
          <a:off x="2539" y="780587"/>
          <a:ext cx="2475576" cy="2569319"/>
        </a:xfrm>
        <a:prstGeom prst="rect">
          <a:avLst/>
        </a:prstGeom>
        <a:solidFill>
          <a:srgbClr val="A7FFD3">
            <a:alpha val="90000"/>
          </a:srgb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de-DE" sz="1600" kern="1200" dirty="0"/>
            <a:t>Eigenanteil von</a:t>
          </a:r>
          <a:br>
            <a:rPr lang="de-DE" sz="1600" kern="1200" dirty="0"/>
          </a:br>
          <a:r>
            <a:rPr lang="de-DE" sz="1600" kern="1200" dirty="0"/>
            <a:t>34-36 € (SI)</a:t>
          </a:r>
          <a:br>
            <a:rPr lang="de-DE" sz="1600" kern="1200" dirty="0"/>
          </a:br>
          <a:r>
            <a:rPr lang="de-DE" sz="1600" kern="1200" dirty="0"/>
            <a:t>31 € (SII)</a:t>
          </a:r>
          <a:br>
            <a:rPr lang="de-DE" sz="1600" kern="1200" dirty="0"/>
          </a:br>
          <a:endParaRPr lang="de-DE" sz="1600" kern="1200" dirty="0"/>
        </a:p>
        <a:p>
          <a:pPr marL="171450" lvl="1" indent="-171450" algn="l" defTabSz="711200">
            <a:lnSpc>
              <a:spcPct val="90000"/>
            </a:lnSpc>
            <a:spcBef>
              <a:spcPct val="0"/>
            </a:spcBef>
            <a:spcAft>
              <a:spcPct val="15000"/>
            </a:spcAft>
            <a:buChar char="•"/>
          </a:pPr>
          <a:r>
            <a:rPr lang="de-DE" sz="1600" kern="1200" dirty="0"/>
            <a:t>Ausgleich ggf. über zwei Jahre</a:t>
          </a:r>
          <a:br>
            <a:rPr lang="de-DE" sz="1600" kern="1200" dirty="0"/>
          </a:br>
          <a:endParaRPr lang="de-DE" sz="1600" kern="1200" dirty="0"/>
        </a:p>
        <a:p>
          <a:pPr marL="171450" lvl="1" indent="-171450" algn="l" defTabSz="711200">
            <a:lnSpc>
              <a:spcPct val="90000"/>
            </a:lnSpc>
            <a:spcBef>
              <a:spcPct val="0"/>
            </a:spcBef>
            <a:spcAft>
              <a:spcPct val="15000"/>
            </a:spcAft>
            <a:buChar char="•"/>
          </a:pPr>
          <a:r>
            <a:rPr lang="de-DE" sz="1600" kern="1200" dirty="0"/>
            <a:t>Sek II: Pfand 55 €</a:t>
          </a:r>
        </a:p>
      </dsp:txBody>
      <dsp:txXfrm>
        <a:off x="2539" y="780587"/>
        <a:ext cx="2475576" cy="2569319"/>
      </dsp:txXfrm>
    </dsp:sp>
    <dsp:sp modelId="{CC9F1AA3-3B5A-45A0-A021-C1827F816B28}">
      <dsp:nvSpPr>
        <dsp:cNvPr id="0" name=""/>
        <dsp:cNvSpPr/>
      </dsp:nvSpPr>
      <dsp:spPr>
        <a:xfrm>
          <a:off x="2824720" y="263244"/>
          <a:ext cx="2475576" cy="460800"/>
        </a:xfrm>
        <a:prstGeom prst="rect">
          <a:avLst/>
        </a:prstGeom>
        <a:solidFill>
          <a:srgbClr val="00CC66"/>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rgbClr r="0" g="0" b="0"/>
        </a:lnRef>
        <a:fillRef idx="2">
          <a:scrgbClr r="0" g="0" b="0"/>
        </a:fillRef>
        <a:effectRef idx="1">
          <a:scrgbClr r="0" g="0" b="0"/>
        </a:effectRef>
        <a:fontRef idx="minor">
          <a:schemeClr val="dk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de-DE" sz="1600" kern="1200" dirty="0"/>
            <a:t>„Mediengeld“</a:t>
          </a:r>
        </a:p>
      </dsp:txBody>
      <dsp:txXfrm>
        <a:off x="2824720" y="263244"/>
        <a:ext cx="2475576" cy="460800"/>
      </dsp:txXfrm>
    </dsp:sp>
    <dsp:sp modelId="{40411A5A-6495-4FD6-813D-2175F2145028}">
      <dsp:nvSpPr>
        <dsp:cNvPr id="0" name=""/>
        <dsp:cNvSpPr/>
      </dsp:nvSpPr>
      <dsp:spPr>
        <a:xfrm>
          <a:off x="2824695" y="739195"/>
          <a:ext cx="2475576" cy="2569319"/>
        </a:xfrm>
        <a:prstGeom prst="rect">
          <a:avLst/>
        </a:prstGeom>
        <a:solidFill>
          <a:srgbClr val="A7FFD3">
            <a:alpha val="90000"/>
          </a:srgb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de-DE" sz="1600" kern="1200" dirty="0"/>
            <a:t>2024/25: 10 €</a:t>
          </a:r>
          <a:br>
            <a:rPr lang="de-DE" sz="1600" kern="1200" dirty="0"/>
          </a:br>
          <a:endParaRPr lang="de-DE" sz="1600" kern="1200" dirty="0"/>
        </a:p>
        <a:p>
          <a:pPr marL="171450" lvl="1" indent="-171450" algn="l" defTabSz="711200">
            <a:lnSpc>
              <a:spcPct val="90000"/>
            </a:lnSpc>
            <a:spcBef>
              <a:spcPct val="0"/>
            </a:spcBef>
            <a:spcAft>
              <a:spcPct val="15000"/>
            </a:spcAft>
            <a:buChar char="•"/>
          </a:pPr>
          <a:r>
            <a:rPr lang="de-DE" sz="1600" kern="1200" dirty="0"/>
            <a:t>Papierkosten</a:t>
          </a:r>
        </a:p>
        <a:p>
          <a:pPr marL="171450" lvl="1" indent="-171450" algn="l" defTabSz="711200">
            <a:lnSpc>
              <a:spcPct val="90000"/>
            </a:lnSpc>
            <a:spcBef>
              <a:spcPct val="0"/>
            </a:spcBef>
            <a:spcAft>
              <a:spcPct val="15000"/>
            </a:spcAft>
            <a:buChar char="•"/>
          </a:pPr>
          <a:r>
            <a:rPr lang="de-DE" sz="1600" kern="1200" dirty="0"/>
            <a:t>Lizenzgebühren</a:t>
          </a:r>
        </a:p>
        <a:p>
          <a:pPr marL="171450" lvl="1" indent="-171450" algn="l" defTabSz="711200">
            <a:lnSpc>
              <a:spcPct val="90000"/>
            </a:lnSpc>
            <a:spcBef>
              <a:spcPct val="0"/>
            </a:spcBef>
            <a:spcAft>
              <a:spcPct val="15000"/>
            </a:spcAft>
            <a:buChar char="•"/>
          </a:pPr>
          <a:r>
            <a:rPr lang="de-DE" sz="1600" kern="1200" dirty="0"/>
            <a:t>Beitrag Landeselternschaft</a:t>
          </a:r>
        </a:p>
      </dsp:txBody>
      <dsp:txXfrm>
        <a:off x="2824695" y="739195"/>
        <a:ext cx="2475576" cy="2569319"/>
      </dsp:txXfrm>
    </dsp:sp>
    <dsp:sp modelId="{FD33CC2A-F057-40CB-8441-40989BD3B83D}">
      <dsp:nvSpPr>
        <dsp:cNvPr id="0" name=""/>
        <dsp:cNvSpPr/>
      </dsp:nvSpPr>
      <dsp:spPr>
        <a:xfrm>
          <a:off x="5646852" y="274165"/>
          <a:ext cx="2475576" cy="460800"/>
        </a:xfrm>
        <a:prstGeom prst="rect">
          <a:avLst/>
        </a:prstGeom>
        <a:solidFill>
          <a:srgbClr val="00CC66"/>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rgbClr r="0" g="0" b="0"/>
        </a:lnRef>
        <a:fillRef idx="2">
          <a:scrgbClr r="0" g="0" b="0"/>
        </a:fillRef>
        <a:effectRef idx="1">
          <a:scrgbClr r="0" g="0" b="0"/>
        </a:effectRef>
        <a:fontRef idx="minor">
          <a:schemeClr val="dk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de-DE" sz="1600" kern="1200" dirty="0"/>
            <a:t>Förderverein</a:t>
          </a:r>
        </a:p>
      </dsp:txBody>
      <dsp:txXfrm>
        <a:off x="5646852" y="274165"/>
        <a:ext cx="2475576" cy="460800"/>
      </dsp:txXfrm>
    </dsp:sp>
    <dsp:sp modelId="{1C3FB174-D381-43AD-80B1-48E46DC641DA}">
      <dsp:nvSpPr>
        <dsp:cNvPr id="0" name=""/>
        <dsp:cNvSpPr/>
      </dsp:nvSpPr>
      <dsp:spPr>
        <a:xfrm>
          <a:off x="5646852" y="753172"/>
          <a:ext cx="2475576" cy="2569319"/>
        </a:xfrm>
        <a:prstGeom prst="rect">
          <a:avLst/>
        </a:prstGeom>
        <a:solidFill>
          <a:srgbClr val="A7FFD3">
            <a:alpha val="90000"/>
          </a:srgb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de-DE" sz="1600" kern="1200" dirty="0"/>
            <a:t>Beitrittsformulare im Sekretariat oder über die Homepage erhältlich</a:t>
          </a:r>
          <a:br>
            <a:rPr lang="de-DE" sz="1600" kern="1200" dirty="0"/>
          </a:br>
          <a:endParaRPr lang="de-DE" sz="1600" kern="1200" dirty="0"/>
        </a:p>
        <a:p>
          <a:pPr marL="171450" lvl="1" indent="-171450" algn="l" defTabSz="711200">
            <a:lnSpc>
              <a:spcPct val="90000"/>
            </a:lnSpc>
            <a:spcBef>
              <a:spcPct val="0"/>
            </a:spcBef>
            <a:spcAft>
              <a:spcPct val="15000"/>
            </a:spcAft>
            <a:buChar char="•"/>
          </a:pPr>
          <a:r>
            <a:rPr lang="de-DE" sz="1600" kern="1200" dirty="0">
              <a:hlinkClick xmlns:r="http://schemas.openxmlformats.org/officeDocument/2006/relationships" r:id="rId1"/>
            </a:rPr>
            <a:t>www.goethefoerderer.de</a:t>
          </a:r>
          <a:br>
            <a:rPr lang="de-DE" sz="1600" kern="1200" dirty="0"/>
          </a:br>
          <a:endParaRPr lang="de-DE" sz="1600" kern="1200" dirty="0"/>
        </a:p>
        <a:p>
          <a:pPr marL="171450" lvl="1" indent="-171450" algn="l" defTabSz="711200">
            <a:lnSpc>
              <a:spcPct val="90000"/>
            </a:lnSpc>
            <a:spcBef>
              <a:spcPct val="0"/>
            </a:spcBef>
            <a:spcAft>
              <a:spcPct val="15000"/>
            </a:spcAft>
            <a:buChar char="•"/>
          </a:pPr>
          <a:r>
            <a:rPr lang="de-DE" sz="1600" kern="1200" dirty="0"/>
            <a:t>Anfragen auf  Unterstützung werden diskret gehandhabt!</a:t>
          </a:r>
        </a:p>
        <a:p>
          <a:pPr marL="171450" lvl="1" indent="-171450" algn="l" defTabSz="711200">
            <a:lnSpc>
              <a:spcPct val="90000"/>
            </a:lnSpc>
            <a:spcBef>
              <a:spcPct val="0"/>
            </a:spcBef>
            <a:spcAft>
              <a:spcPct val="15000"/>
            </a:spcAft>
            <a:buChar char="•"/>
          </a:pPr>
          <a:endParaRPr lang="de-DE" sz="1600" kern="1200" dirty="0"/>
        </a:p>
      </dsp:txBody>
      <dsp:txXfrm>
        <a:off x="5646852" y="753172"/>
        <a:ext cx="2475576" cy="25693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165C6-8E20-488A-9B22-5B3E1856BD92}">
      <dsp:nvSpPr>
        <dsp:cNvPr id="0" name=""/>
        <dsp:cNvSpPr/>
      </dsp:nvSpPr>
      <dsp:spPr>
        <a:xfrm>
          <a:off x="191064" y="45128"/>
          <a:ext cx="1610445" cy="2448244"/>
        </a:xfrm>
        <a:prstGeom prst="roundRect">
          <a:avLst>
            <a:gd name="adj" fmla="val 10000"/>
          </a:avLst>
        </a:prstGeom>
        <a:solidFill>
          <a:srgbClr val="A7FFD3"/>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de-DE" sz="2500" kern="1200" dirty="0"/>
            <a:t>1 Seite</a:t>
          </a:r>
        </a:p>
        <a:p>
          <a:pPr marL="0" lvl="0" indent="0" algn="ctr" defTabSz="1111250">
            <a:lnSpc>
              <a:spcPct val="90000"/>
            </a:lnSpc>
            <a:spcBef>
              <a:spcPct val="0"/>
            </a:spcBef>
            <a:spcAft>
              <a:spcPct val="35000"/>
            </a:spcAft>
            <a:buNone/>
          </a:pPr>
          <a:r>
            <a:rPr lang="de-DE" sz="2500" kern="1200" dirty="0"/>
            <a:t>295 € </a:t>
          </a:r>
        </a:p>
      </dsp:txBody>
      <dsp:txXfrm>
        <a:off x="238232" y="92296"/>
        <a:ext cx="1516109" cy="2353908"/>
      </dsp:txXfrm>
    </dsp:sp>
    <dsp:sp modelId="{0AAE36C2-9E42-4360-8440-5A375CB211A5}">
      <dsp:nvSpPr>
        <dsp:cNvPr id="0" name=""/>
        <dsp:cNvSpPr/>
      </dsp:nvSpPr>
      <dsp:spPr>
        <a:xfrm>
          <a:off x="1946986" y="57791"/>
          <a:ext cx="1601366" cy="1083223"/>
        </a:xfrm>
        <a:prstGeom prst="roundRect">
          <a:avLst>
            <a:gd name="adj" fmla="val 10000"/>
          </a:avLst>
        </a:prstGeom>
        <a:solidFill>
          <a:srgbClr val="A7FFD3"/>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de-DE" sz="2500" kern="1200" dirty="0"/>
            <a:t>½ Seite</a:t>
          </a:r>
        </a:p>
        <a:p>
          <a:pPr marL="0" lvl="0" indent="0" algn="ctr" defTabSz="1111250">
            <a:lnSpc>
              <a:spcPct val="90000"/>
            </a:lnSpc>
            <a:spcBef>
              <a:spcPct val="0"/>
            </a:spcBef>
            <a:spcAft>
              <a:spcPct val="35000"/>
            </a:spcAft>
            <a:buNone/>
          </a:pPr>
          <a:r>
            <a:rPr lang="de-DE" sz="2500" kern="1200" dirty="0"/>
            <a:t>150 €</a:t>
          </a:r>
        </a:p>
      </dsp:txBody>
      <dsp:txXfrm>
        <a:off x="1978713" y="89518"/>
        <a:ext cx="1537912" cy="1019769"/>
      </dsp:txXfrm>
    </dsp:sp>
    <dsp:sp modelId="{37FA4FBA-E77C-439E-B720-3A10E5EA912A}">
      <dsp:nvSpPr>
        <dsp:cNvPr id="0" name=""/>
        <dsp:cNvSpPr/>
      </dsp:nvSpPr>
      <dsp:spPr>
        <a:xfrm>
          <a:off x="2200644" y="1354589"/>
          <a:ext cx="1178619" cy="814985"/>
        </a:xfrm>
        <a:prstGeom prst="roundRect">
          <a:avLst>
            <a:gd name="adj" fmla="val 10000"/>
          </a:avLst>
        </a:prstGeom>
        <a:solidFill>
          <a:srgbClr val="A7FFD3"/>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a:t>Kleinanzeige</a:t>
          </a:r>
        </a:p>
        <a:p>
          <a:pPr marL="0" lvl="0" indent="0" algn="ctr" defTabSz="666750">
            <a:lnSpc>
              <a:spcPct val="90000"/>
            </a:lnSpc>
            <a:spcBef>
              <a:spcPct val="0"/>
            </a:spcBef>
            <a:spcAft>
              <a:spcPct val="35000"/>
            </a:spcAft>
            <a:buNone/>
          </a:pPr>
          <a:r>
            <a:rPr lang="de-DE" sz="1500" kern="1200" dirty="0"/>
            <a:t>75 €</a:t>
          </a:r>
        </a:p>
      </dsp:txBody>
      <dsp:txXfrm>
        <a:off x="2224514" y="1378459"/>
        <a:ext cx="1130879" cy="76724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1#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71800" cy="496412"/>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sz="quarter" idx="1"/>
          </p:nvPr>
        </p:nvSpPr>
        <p:spPr>
          <a:xfrm>
            <a:off x="3884613" y="1"/>
            <a:ext cx="2971800" cy="496412"/>
          </a:xfrm>
          <a:prstGeom prst="rect">
            <a:avLst/>
          </a:prstGeom>
        </p:spPr>
        <p:txBody>
          <a:bodyPr vert="horz" lIns="91440" tIns="45720" rIns="91440" bIns="45720" rtlCol="0"/>
          <a:lstStyle>
            <a:lvl1pPr algn="r">
              <a:defRPr sz="1200"/>
            </a:lvl1pPr>
          </a:lstStyle>
          <a:p>
            <a:pPr>
              <a:defRPr/>
            </a:pPr>
            <a:fld id="{2639F7EF-3CDE-4BF1-B26D-D79EF27F5EB3}" type="datetimeFigureOut">
              <a:rPr lang="de-DE"/>
              <a:pPr>
                <a:defRPr/>
              </a:pPr>
              <a:t>06.09.2024</a:t>
            </a:fld>
            <a:endParaRPr lang="de-DE"/>
          </a:p>
        </p:txBody>
      </p:sp>
      <p:sp>
        <p:nvSpPr>
          <p:cNvPr id="4" name="Fußzeilenplatzhalter 3"/>
          <p:cNvSpPr>
            <a:spLocks noGrp="1"/>
          </p:cNvSpPr>
          <p:nvPr>
            <p:ph type="ftr" sz="quarter" idx="2"/>
          </p:nvPr>
        </p:nvSpPr>
        <p:spPr>
          <a:xfrm>
            <a:off x="0" y="9428630"/>
            <a:ext cx="2971800" cy="496411"/>
          </a:xfrm>
          <a:prstGeom prst="rect">
            <a:avLst/>
          </a:prstGeom>
        </p:spPr>
        <p:txBody>
          <a:bodyPr vert="horz" lIns="91440" tIns="45720" rIns="91440" bIns="45720" rtlCol="0" anchor="b"/>
          <a:lstStyle>
            <a:lvl1pPr algn="l">
              <a:defRPr sz="1200"/>
            </a:lvl1pPr>
          </a:lstStyle>
          <a:p>
            <a:pPr>
              <a:defRPr/>
            </a:pPr>
            <a:endParaRPr lang="de-DE"/>
          </a:p>
        </p:txBody>
      </p:sp>
      <p:sp>
        <p:nvSpPr>
          <p:cNvPr id="5" name="Foliennummernplatzhalter 4"/>
          <p:cNvSpPr>
            <a:spLocks noGrp="1"/>
          </p:cNvSpPr>
          <p:nvPr>
            <p:ph type="sldNum" sz="quarter" idx="3"/>
          </p:nvPr>
        </p:nvSpPr>
        <p:spPr>
          <a:xfrm>
            <a:off x="3884613" y="9428630"/>
            <a:ext cx="2971800" cy="496411"/>
          </a:xfrm>
          <a:prstGeom prst="rect">
            <a:avLst/>
          </a:prstGeom>
        </p:spPr>
        <p:txBody>
          <a:bodyPr vert="horz" lIns="91440" tIns="45720" rIns="91440" bIns="45720" rtlCol="0" anchor="b"/>
          <a:lstStyle>
            <a:lvl1pPr algn="r">
              <a:defRPr sz="1200"/>
            </a:lvl1pPr>
          </a:lstStyle>
          <a:p>
            <a:pPr>
              <a:defRPr/>
            </a:pPr>
            <a:fld id="{36A6238D-AA7B-4235-A228-868BC27B3CBE}" type="slidenum">
              <a:rPr lang="de-DE"/>
              <a:pPr>
                <a:defRPr/>
              </a:pPr>
              <a:t>‹Nr.›</a:t>
            </a:fld>
            <a:endParaRPr lang="de-DE"/>
          </a:p>
        </p:txBody>
      </p:sp>
    </p:spTree>
    <p:extLst>
      <p:ext uri="{BB962C8B-B14F-4D97-AF65-F5344CB8AC3E}">
        <p14:creationId xmlns:p14="http://schemas.microsoft.com/office/powerpoint/2010/main" val="35584020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71800" cy="49641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idx="1"/>
          </p:nvPr>
        </p:nvSpPr>
        <p:spPr>
          <a:xfrm>
            <a:off x="3884613" y="1"/>
            <a:ext cx="2971800" cy="496412"/>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938F16F-A664-4B6C-A1B9-9DB184082C53}" type="datetimeFigureOut">
              <a:rPr lang="de-DE"/>
              <a:pPr>
                <a:defRPr/>
              </a:pPr>
              <a:t>06.09.2024</a:t>
            </a:fld>
            <a:endParaRPr lang="de-DE"/>
          </a:p>
        </p:txBody>
      </p:sp>
      <p:sp>
        <p:nvSpPr>
          <p:cNvPr id="4" name="Folienbildplatzhalter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85800" y="4715113"/>
            <a:ext cx="5486400" cy="4466109"/>
          </a:xfrm>
          <a:prstGeom prst="rect">
            <a:avLst/>
          </a:prstGeom>
        </p:spPr>
        <p:txBody>
          <a:bodyPr vert="horz" lIns="91440" tIns="45720" rIns="91440" bIns="45720" rtlCol="0">
            <a:normAutofit/>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9428630"/>
            <a:ext cx="2971800" cy="49641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3884613" y="9428630"/>
            <a:ext cx="2971800" cy="496411"/>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3D60EE4-4195-41FC-B2CE-AD5173C0DA68}" type="slidenum">
              <a:rPr lang="de-DE"/>
              <a:pPr>
                <a:defRPr/>
              </a:pPr>
              <a:t>‹Nr.›</a:t>
            </a:fld>
            <a:endParaRPr lang="de-DE"/>
          </a:p>
        </p:txBody>
      </p:sp>
    </p:spTree>
    <p:extLst>
      <p:ext uri="{BB962C8B-B14F-4D97-AF65-F5344CB8AC3E}">
        <p14:creationId xmlns:p14="http://schemas.microsoft.com/office/powerpoint/2010/main" val="26228544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14340" name="Foliennummernplatzhalt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918161C-A1B6-4F04-9912-A7DDEB9FD532}" type="slidenum">
              <a:rPr lang="de-DE" altLang="de-DE" smtClean="0"/>
              <a:pPr fontAlgn="base">
                <a:spcBef>
                  <a:spcPct val="0"/>
                </a:spcBef>
                <a:spcAft>
                  <a:spcPct val="0"/>
                </a:spcAft>
                <a:defRPr/>
              </a:pPr>
              <a:t>1</a:t>
            </a:fld>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a:t>Bistro Bio?</a:t>
            </a:r>
          </a:p>
        </p:txBody>
      </p:sp>
      <p:sp>
        <p:nvSpPr>
          <p:cNvPr id="4" name="Foliennummernplatzhalter 3"/>
          <p:cNvSpPr>
            <a:spLocks noGrp="1"/>
          </p:cNvSpPr>
          <p:nvPr>
            <p:ph type="sldNum" sz="quarter" idx="5"/>
          </p:nvPr>
        </p:nvSpPr>
        <p:spPr/>
        <p:txBody>
          <a:bodyPr/>
          <a:lstStyle/>
          <a:p>
            <a:pPr>
              <a:defRPr/>
            </a:pPr>
            <a:fld id="{78F520A9-FF71-4D12-9581-EBF0DF6CD391}" type="slidenum">
              <a:rPr lang="de-DE" smtClean="0"/>
              <a:pPr>
                <a:defRPr/>
              </a:pPr>
              <a:t>3</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Tree>
    <p:extLst>
      <p:ext uri="{BB962C8B-B14F-4D97-AF65-F5344CB8AC3E}">
        <p14:creationId xmlns:p14="http://schemas.microsoft.com/office/powerpoint/2010/main" val="714870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97CB14-7131-7F98-ADA2-866310E488E8}"/>
              </a:ext>
            </a:extLst>
          </p:cNvPr>
          <p:cNvSpPr>
            <a:spLocks noGrp="1"/>
          </p:cNvSpPr>
          <p:nvPr>
            <p:ph type="title"/>
          </p:nvPr>
        </p:nvSpPr>
        <p:spPr>
          <a:xfrm>
            <a:off x="629841" y="457200"/>
            <a:ext cx="2949178" cy="1600200"/>
          </a:xfrm>
        </p:spPr>
        <p:txBody>
          <a:bodyPr anchor="b"/>
          <a:lstStyle>
            <a:lvl1pPr>
              <a:defRPr sz="2400"/>
            </a:lvl1pPr>
          </a:lstStyle>
          <a:p>
            <a:r>
              <a:rPr lang="de-DE"/>
              <a:t>Mastertitelformat bearbeiten</a:t>
            </a:r>
          </a:p>
        </p:txBody>
      </p:sp>
      <p:sp>
        <p:nvSpPr>
          <p:cNvPr id="3" name="Inhaltsplatzhalter 2">
            <a:extLst>
              <a:ext uri="{FF2B5EF4-FFF2-40B4-BE49-F238E27FC236}">
                <a16:creationId xmlns:a16="http://schemas.microsoft.com/office/drawing/2014/main" id="{9450653C-C520-0031-6130-54E7FEE29FF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896BDD3E-5D71-9AC3-7546-D40A67FEA0D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51E0F7ED-9FDB-8C94-0D37-ECAFC39CB94B}"/>
              </a:ext>
            </a:extLst>
          </p:cNvPr>
          <p:cNvSpPr>
            <a:spLocks noGrp="1"/>
          </p:cNvSpPr>
          <p:nvPr>
            <p:ph type="dt" sz="half" idx="10"/>
          </p:nvPr>
        </p:nvSpPr>
        <p:spPr/>
        <p:txBody>
          <a:bodyPr/>
          <a:lstStyle/>
          <a:p>
            <a:fld id="{D1C02E7C-48EB-5C49-9C26-EBD106AEA1F7}" type="datetimeFigureOut">
              <a:rPr lang="de-DE" smtClean="0"/>
              <a:t>06.09.2024</a:t>
            </a:fld>
            <a:endParaRPr lang="de-DE"/>
          </a:p>
        </p:txBody>
      </p:sp>
      <p:sp>
        <p:nvSpPr>
          <p:cNvPr id="6" name="Fußzeilenplatzhalter 5">
            <a:extLst>
              <a:ext uri="{FF2B5EF4-FFF2-40B4-BE49-F238E27FC236}">
                <a16:creationId xmlns:a16="http://schemas.microsoft.com/office/drawing/2014/main" id="{668B9930-C56A-BE7C-AA82-33B19FEC338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48F96DF-C4A2-1A4E-7CD2-A58A95793F68}"/>
              </a:ext>
            </a:extLst>
          </p:cNvPr>
          <p:cNvSpPr>
            <a:spLocks noGrp="1"/>
          </p:cNvSpPr>
          <p:nvPr>
            <p:ph type="sldNum" sz="quarter" idx="12"/>
          </p:nvPr>
        </p:nvSpPr>
        <p:spPr/>
        <p:txBody>
          <a:bodyPr/>
          <a:lstStyle/>
          <a:p>
            <a:fld id="{29117504-9C3A-DE4F-B1F5-A36F59164110}" type="slidenum">
              <a:rPr lang="de-DE" smtClean="0"/>
              <a:t>‹Nr.›</a:t>
            </a:fld>
            <a:endParaRPr lang="de-DE"/>
          </a:p>
        </p:txBody>
      </p:sp>
    </p:spTree>
    <p:extLst>
      <p:ext uri="{BB962C8B-B14F-4D97-AF65-F5344CB8AC3E}">
        <p14:creationId xmlns:p14="http://schemas.microsoft.com/office/powerpoint/2010/main" val="2778776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85A0F7-BE57-B305-F166-04B0E34EB45C}"/>
              </a:ext>
            </a:extLst>
          </p:cNvPr>
          <p:cNvSpPr>
            <a:spLocks noGrp="1"/>
          </p:cNvSpPr>
          <p:nvPr>
            <p:ph type="title"/>
          </p:nvPr>
        </p:nvSpPr>
        <p:spPr>
          <a:xfrm>
            <a:off x="629841" y="457200"/>
            <a:ext cx="2949178" cy="1600200"/>
          </a:xfrm>
        </p:spPr>
        <p:txBody>
          <a:bodyPr anchor="b"/>
          <a:lstStyle>
            <a:lvl1pPr>
              <a:defRPr sz="2400"/>
            </a:lvl1pPr>
          </a:lstStyle>
          <a:p>
            <a:r>
              <a:rPr lang="de-DE"/>
              <a:t>Mastertitelformat bearbeiten</a:t>
            </a:r>
          </a:p>
        </p:txBody>
      </p:sp>
      <p:sp>
        <p:nvSpPr>
          <p:cNvPr id="3" name="Bildplatzhalter 2">
            <a:extLst>
              <a:ext uri="{FF2B5EF4-FFF2-40B4-BE49-F238E27FC236}">
                <a16:creationId xmlns:a16="http://schemas.microsoft.com/office/drawing/2014/main" id="{6EB5B9AA-8246-56D1-E63F-31EB6A11B8B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DE"/>
          </a:p>
        </p:txBody>
      </p:sp>
      <p:sp>
        <p:nvSpPr>
          <p:cNvPr id="4" name="Textplatzhalter 3">
            <a:extLst>
              <a:ext uri="{FF2B5EF4-FFF2-40B4-BE49-F238E27FC236}">
                <a16:creationId xmlns:a16="http://schemas.microsoft.com/office/drawing/2014/main" id="{A06B3525-1089-12F1-051F-8F7A07C2A89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279D5403-5680-E596-AD19-6739559B7EC9}"/>
              </a:ext>
            </a:extLst>
          </p:cNvPr>
          <p:cNvSpPr>
            <a:spLocks noGrp="1"/>
          </p:cNvSpPr>
          <p:nvPr>
            <p:ph type="dt" sz="half" idx="10"/>
          </p:nvPr>
        </p:nvSpPr>
        <p:spPr/>
        <p:txBody>
          <a:bodyPr/>
          <a:lstStyle/>
          <a:p>
            <a:fld id="{D1C02E7C-48EB-5C49-9C26-EBD106AEA1F7}" type="datetimeFigureOut">
              <a:rPr lang="de-DE" smtClean="0"/>
              <a:t>06.09.2024</a:t>
            </a:fld>
            <a:endParaRPr lang="de-DE"/>
          </a:p>
        </p:txBody>
      </p:sp>
      <p:sp>
        <p:nvSpPr>
          <p:cNvPr id="6" name="Fußzeilenplatzhalter 5">
            <a:extLst>
              <a:ext uri="{FF2B5EF4-FFF2-40B4-BE49-F238E27FC236}">
                <a16:creationId xmlns:a16="http://schemas.microsoft.com/office/drawing/2014/main" id="{4CABB23D-A8FD-499D-A697-8EEBD1D7B5D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A209D97-97F6-7468-2905-BFE6EB6CB319}"/>
              </a:ext>
            </a:extLst>
          </p:cNvPr>
          <p:cNvSpPr>
            <a:spLocks noGrp="1"/>
          </p:cNvSpPr>
          <p:nvPr>
            <p:ph type="sldNum" sz="quarter" idx="12"/>
          </p:nvPr>
        </p:nvSpPr>
        <p:spPr/>
        <p:txBody>
          <a:bodyPr/>
          <a:lstStyle/>
          <a:p>
            <a:fld id="{29117504-9C3A-DE4F-B1F5-A36F59164110}" type="slidenum">
              <a:rPr lang="de-DE" smtClean="0"/>
              <a:t>‹Nr.›</a:t>
            </a:fld>
            <a:endParaRPr lang="de-DE"/>
          </a:p>
        </p:txBody>
      </p:sp>
    </p:spTree>
    <p:extLst>
      <p:ext uri="{BB962C8B-B14F-4D97-AF65-F5344CB8AC3E}">
        <p14:creationId xmlns:p14="http://schemas.microsoft.com/office/powerpoint/2010/main" val="16380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5F0916-B519-2A41-283E-04DC2557DA22}"/>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97B677BD-162D-C989-73D2-931AF62EC80E}"/>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5951504-94F6-D86E-90AD-ED98AD30851E}"/>
              </a:ext>
            </a:extLst>
          </p:cNvPr>
          <p:cNvSpPr>
            <a:spLocks noGrp="1"/>
          </p:cNvSpPr>
          <p:nvPr>
            <p:ph type="dt" sz="half" idx="10"/>
          </p:nvPr>
        </p:nvSpPr>
        <p:spPr/>
        <p:txBody>
          <a:bodyPr/>
          <a:lstStyle/>
          <a:p>
            <a:fld id="{D1C02E7C-48EB-5C49-9C26-EBD106AEA1F7}" type="datetimeFigureOut">
              <a:rPr lang="de-DE" smtClean="0"/>
              <a:t>06.09.2024</a:t>
            </a:fld>
            <a:endParaRPr lang="de-DE"/>
          </a:p>
        </p:txBody>
      </p:sp>
      <p:sp>
        <p:nvSpPr>
          <p:cNvPr id="5" name="Fußzeilenplatzhalter 4">
            <a:extLst>
              <a:ext uri="{FF2B5EF4-FFF2-40B4-BE49-F238E27FC236}">
                <a16:creationId xmlns:a16="http://schemas.microsoft.com/office/drawing/2014/main" id="{65A6B320-82D4-A116-F3E1-F8022242E2F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6321F37-1C88-1BBE-8934-0622BAF4B83D}"/>
              </a:ext>
            </a:extLst>
          </p:cNvPr>
          <p:cNvSpPr>
            <a:spLocks noGrp="1"/>
          </p:cNvSpPr>
          <p:nvPr>
            <p:ph type="sldNum" sz="quarter" idx="12"/>
          </p:nvPr>
        </p:nvSpPr>
        <p:spPr/>
        <p:txBody>
          <a:bodyPr/>
          <a:lstStyle/>
          <a:p>
            <a:fld id="{29117504-9C3A-DE4F-B1F5-A36F59164110}" type="slidenum">
              <a:rPr lang="de-DE" smtClean="0"/>
              <a:t>‹Nr.›</a:t>
            </a:fld>
            <a:endParaRPr lang="de-DE"/>
          </a:p>
        </p:txBody>
      </p:sp>
    </p:spTree>
    <p:extLst>
      <p:ext uri="{BB962C8B-B14F-4D97-AF65-F5344CB8AC3E}">
        <p14:creationId xmlns:p14="http://schemas.microsoft.com/office/powerpoint/2010/main" val="2914675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8F497A7-B248-EE47-D565-84E90D54A2D7}"/>
              </a:ext>
            </a:extLst>
          </p:cNvPr>
          <p:cNvSpPr>
            <a:spLocks noGrp="1"/>
          </p:cNvSpPr>
          <p:nvPr>
            <p:ph type="title" orient="vert"/>
          </p:nvPr>
        </p:nvSpPr>
        <p:spPr>
          <a:xfrm>
            <a:off x="6543675" y="365125"/>
            <a:ext cx="1971675"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F4E3B213-3C04-A2C0-A72E-AFDD489114C2}"/>
              </a:ext>
            </a:extLst>
          </p:cNvPr>
          <p:cNvSpPr>
            <a:spLocks noGrp="1"/>
          </p:cNvSpPr>
          <p:nvPr>
            <p:ph type="body" orient="vert" idx="1"/>
          </p:nvPr>
        </p:nvSpPr>
        <p:spPr>
          <a:xfrm>
            <a:off x="628650" y="365125"/>
            <a:ext cx="58007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FE4321D-AD30-9FEA-97AB-B0D0DBE62DDA}"/>
              </a:ext>
            </a:extLst>
          </p:cNvPr>
          <p:cNvSpPr>
            <a:spLocks noGrp="1"/>
          </p:cNvSpPr>
          <p:nvPr>
            <p:ph type="dt" sz="half" idx="10"/>
          </p:nvPr>
        </p:nvSpPr>
        <p:spPr/>
        <p:txBody>
          <a:bodyPr/>
          <a:lstStyle/>
          <a:p>
            <a:fld id="{D1C02E7C-48EB-5C49-9C26-EBD106AEA1F7}" type="datetimeFigureOut">
              <a:rPr lang="de-DE" smtClean="0"/>
              <a:t>06.09.2024</a:t>
            </a:fld>
            <a:endParaRPr lang="de-DE"/>
          </a:p>
        </p:txBody>
      </p:sp>
      <p:sp>
        <p:nvSpPr>
          <p:cNvPr id="5" name="Fußzeilenplatzhalter 4">
            <a:extLst>
              <a:ext uri="{FF2B5EF4-FFF2-40B4-BE49-F238E27FC236}">
                <a16:creationId xmlns:a16="http://schemas.microsoft.com/office/drawing/2014/main" id="{DB6A7AD5-E458-5FC4-F558-F2B48FEA900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9404890-8D0D-F511-6E0F-0075B23CD696}"/>
              </a:ext>
            </a:extLst>
          </p:cNvPr>
          <p:cNvSpPr>
            <a:spLocks noGrp="1"/>
          </p:cNvSpPr>
          <p:nvPr>
            <p:ph type="sldNum" sz="quarter" idx="12"/>
          </p:nvPr>
        </p:nvSpPr>
        <p:spPr/>
        <p:txBody>
          <a:bodyPr/>
          <a:lstStyle/>
          <a:p>
            <a:fld id="{29117504-9C3A-DE4F-B1F5-A36F59164110}" type="slidenum">
              <a:rPr lang="de-DE" smtClean="0"/>
              <a:t>‹Nr.›</a:t>
            </a:fld>
            <a:endParaRPr lang="de-DE"/>
          </a:p>
        </p:txBody>
      </p:sp>
    </p:spTree>
    <p:extLst>
      <p:ext uri="{BB962C8B-B14F-4D97-AF65-F5344CB8AC3E}">
        <p14:creationId xmlns:p14="http://schemas.microsoft.com/office/powerpoint/2010/main" val="2735514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Goetheschule">
    <p:spTree>
      <p:nvGrpSpPr>
        <p:cNvPr id="1" name=""/>
        <p:cNvGrpSpPr/>
        <p:nvPr/>
      </p:nvGrpSpPr>
      <p:grpSpPr>
        <a:xfrm>
          <a:off x="0" y="0"/>
          <a:ext cx="0" cy="0"/>
          <a:chOff x="0" y="0"/>
          <a:chExt cx="0" cy="0"/>
        </a:xfrm>
      </p:grpSpPr>
      <p:cxnSp>
        <p:nvCxnSpPr>
          <p:cNvPr id="4" name="Gerade Verbindung 3"/>
          <p:cNvCxnSpPr/>
          <p:nvPr userDrawn="1"/>
        </p:nvCxnSpPr>
        <p:spPr>
          <a:xfrm>
            <a:off x="0" y="1052513"/>
            <a:ext cx="9144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p:nvPr userDrawn="1"/>
        </p:nvCxnSpPr>
        <p:spPr>
          <a:xfrm>
            <a:off x="-14288" y="6308725"/>
            <a:ext cx="9144001"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a:xfrm>
            <a:off x="457200" y="274638"/>
            <a:ext cx="8229600" cy="706090"/>
          </a:xfrm>
        </p:spPr>
        <p:txBody>
          <a:bodyPr>
            <a:normAutofit/>
          </a:bodyPr>
          <a:lstStyle>
            <a:lvl1pPr algn="l">
              <a:defRPr sz="2000" b="1">
                <a:solidFill>
                  <a:srgbClr val="44559D"/>
                </a:solidFill>
                <a:latin typeface="Arial" pitchFamily="34" charset="0"/>
                <a:cs typeface="Arial" pitchFamily="34" charset="0"/>
              </a:defRPr>
            </a:lvl1pPr>
          </a:lstStyle>
          <a:p>
            <a:r>
              <a:rPr lang="de-DE" dirty="0"/>
              <a:t>Titelmasterformat durch Klicken bearbeiten</a:t>
            </a:r>
          </a:p>
        </p:txBody>
      </p:sp>
      <p:sp>
        <p:nvSpPr>
          <p:cNvPr id="10" name="Inhaltsplatzhalter 2"/>
          <p:cNvSpPr>
            <a:spLocks noGrp="1"/>
          </p:cNvSpPr>
          <p:nvPr>
            <p:ph idx="1"/>
          </p:nvPr>
        </p:nvSpPr>
        <p:spPr>
          <a:xfrm>
            <a:off x="457200" y="1196752"/>
            <a:ext cx="8229600" cy="4929411"/>
          </a:xfrm>
        </p:spPr>
        <p:txBody>
          <a:bodyPr/>
          <a:lstStyle>
            <a:lvl1pPr>
              <a:defRPr sz="2000">
                <a:solidFill>
                  <a:schemeClr val="tx1">
                    <a:lumMod val="85000"/>
                    <a:lumOff val="15000"/>
                  </a:schemeClr>
                </a:solidFill>
                <a:latin typeface="Arial" pitchFamily="34" charset="0"/>
                <a:cs typeface="Arial" pitchFamily="34" charset="0"/>
              </a:defRPr>
            </a:lvl1pPr>
            <a:lvl2pPr>
              <a:defRPr sz="1600">
                <a:latin typeface="Arial" pitchFamily="34" charset="0"/>
                <a:cs typeface="Arial" pitchFamily="34" charset="0"/>
              </a:defRPr>
            </a:lvl2pPr>
          </a:lstStyle>
          <a:p>
            <a:pPr lvl="0"/>
            <a:r>
              <a:rPr lang="de-DE" dirty="0"/>
              <a:t>Textmasterformate durch Klicken bearbeiten</a:t>
            </a:r>
          </a:p>
          <a:p>
            <a:pPr lvl="1"/>
            <a:r>
              <a:rPr lang="de-DE" dirty="0"/>
              <a:t>Zweite Ebene</a:t>
            </a:r>
          </a:p>
        </p:txBody>
      </p:sp>
      <p:sp>
        <p:nvSpPr>
          <p:cNvPr id="6" name="Fußzeilenplatzhalter 3"/>
          <p:cNvSpPr>
            <a:spLocks noGrp="1"/>
          </p:cNvSpPr>
          <p:nvPr>
            <p:ph type="ftr" sz="quarter" idx="10"/>
          </p:nvPr>
        </p:nvSpPr>
        <p:spPr>
          <a:xfrm>
            <a:off x="468313" y="6418263"/>
            <a:ext cx="4065587" cy="365125"/>
          </a:xfrm>
          <a:prstGeom prst="rect">
            <a:avLst/>
          </a:prstGeom>
        </p:spPr>
        <p:txBody>
          <a:bodyPr/>
          <a:lstStyle>
            <a:lvl1pPr fontAlgn="auto">
              <a:spcBef>
                <a:spcPts val="0"/>
              </a:spcBef>
              <a:spcAft>
                <a:spcPts val="0"/>
              </a:spcAft>
              <a:defRPr>
                <a:latin typeface="+mn-lt"/>
                <a:cs typeface="+mn-cs"/>
              </a:defRPr>
            </a:lvl1pPr>
          </a:lstStyle>
          <a:p>
            <a:pPr>
              <a:defRPr/>
            </a:pPr>
            <a:r>
              <a:rPr lang="de-DE"/>
              <a:t>Erziehungs- und Ordnungsmaßnahmen</a:t>
            </a:r>
          </a:p>
        </p:txBody>
      </p:sp>
      <p:sp>
        <p:nvSpPr>
          <p:cNvPr id="7" name="Foliennummernplatzhalter 4"/>
          <p:cNvSpPr>
            <a:spLocks noGrp="1"/>
          </p:cNvSpPr>
          <p:nvPr>
            <p:ph type="sldNum" sz="quarter" idx="11"/>
          </p:nvPr>
        </p:nvSpPr>
        <p:spPr>
          <a:xfrm>
            <a:off x="6540500" y="6381750"/>
            <a:ext cx="2133600" cy="365125"/>
          </a:xfrm>
          <a:prstGeom prst="rect">
            <a:avLst/>
          </a:prstGeom>
        </p:spPr>
        <p:txBody>
          <a:bodyPr/>
          <a:lstStyle>
            <a:lvl1pPr algn="r" fontAlgn="auto">
              <a:spcBef>
                <a:spcPts val="0"/>
              </a:spcBef>
              <a:spcAft>
                <a:spcPts val="0"/>
              </a:spcAft>
              <a:defRPr>
                <a:latin typeface="+mn-lt"/>
                <a:cs typeface="+mn-cs"/>
              </a:defRPr>
            </a:lvl1pPr>
          </a:lstStyle>
          <a:p>
            <a:pPr>
              <a:defRPr/>
            </a:pPr>
            <a:fld id="{DB519C1B-EA11-48B6-B606-7B8CD14A1D95}" type="slidenum">
              <a:rPr lang="de-DE"/>
              <a:pPr>
                <a:defRPr/>
              </a:pPr>
              <a:t>‹Nr.›</a:t>
            </a:fld>
            <a:endParaRPr lang="de-DE"/>
          </a:p>
        </p:txBody>
      </p:sp>
    </p:spTree>
    <p:extLst>
      <p:ext uri="{BB962C8B-B14F-4D97-AF65-F5344CB8AC3E}">
        <p14:creationId xmlns:p14="http://schemas.microsoft.com/office/powerpoint/2010/main" val="1996570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E4C1E5-CA59-8F99-0AEF-2AECAE31BDFD}"/>
              </a:ext>
            </a:extLst>
          </p:cNvPr>
          <p:cNvSpPr>
            <a:spLocks noGrp="1"/>
          </p:cNvSpPr>
          <p:nvPr>
            <p:ph type="ctrTitle"/>
          </p:nvPr>
        </p:nvSpPr>
        <p:spPr>
          <a:xfrm>
            <a:off x="1143000" y="1122363"/>
            <a:ext cx="6858000" cy="2387600"/>
          </a:xfrm>
        </p:spPr>
        <p:txBody>
          <a:bodyPr anchor="b"/>
          <a:lstStyle>
            <a:lvl1pPr algn="ctr">
              <a:defRPr sz="4500"/>
            </a:lvl1pPr>
          </a:lstStyle>
          <a:p>
            <a:r>
              <a:rPr lang="de-DE"/>
              <a:t>Mastertitelformat bearbeiten</a:t>
            </a:r>
          </a:p>
        </p:txBody>
      </p:sp>
      <p:sp>
        <p:nvSpPr>
          <p:cNvPr id="3" name="Untertitel 2">
            <a:extLst>
              <a:ext uri="{FF2B5EF4-FFF2-40B4-BE49-F238E27FC236}">
                <a16:creationId xmlns:a16="http://schemas.microsoft.com/office/drawing/2014/main" id="{258DE7B9-8BC7-1A89-8CEC-844BDA69C85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p>
        </p:txBody>
      </p:sp>
      <p:sp>
        <p:nvSpPr>
          <p:cNvPr id="4" name="Datumsplatzhalter 3">
            <a:extLst>
              <a:ext uri="{FF2B5EF4-FFF2-40B4-BE49-F238E27FC236}">
                <a16:creationId xmlns:a16="http://schemas.microsoft.com/office/drawing/2014/main" id="{A39A0715-96BE-18E8-67E7-138DB8276CE5}"/>
              </a:ext>
            </a:extLst>
          </p:cNvPr>
          <p:cNvSpPr>
            <a:spLocks noGrp="1"/>
          </p:cNvSpPr>
          <p:nvPr>
            <p:ph type="dt" sz="half" idx="10"/>
          </p:nvPr>
        </p:nvSpPr>
        <p:spPr/>
        <p:txBody>
          <a:bodyPr/>
          <a:lstStyle/>
          <a:p>
            <a:fld id="{D1C02E7C-48EB-5C49-9C26-EBD106AEA1F7}" type="datetimeFigureOut">
              <a:rPr lang="de-DE" smtClean="0"/>
              <a:t>06.09.2024</a:t>
            </a:fld>
            <a:endParaRPr lang="de-DE"/>
          </a:p>
        </p:txBody>
      </p:sp>
      <p:sp>
        <p:nvSpPr>
          <p:cNvPr id="5" name="Fußzeilenplatzhalter 4">
            <a:extLst>
              <a:ext uri="{FF2B5EF4-FFF2-40B4-BE49-F238E27FC236}">
                <a16:creationId xmlns:a16="http://schemas.microsoft.com/office/drawing/2014/main" id="{D52674B3-7533-EB69-F107-00170465D01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619A750-A30A-2403-7805-D53E3DD7DE75}"/>
              </a:ext>
            </a:extLst>
          </p:cNvPr>
          <p:cNvSpPr>
            <a:spLocks noGrp="1"/>
          </p:cNvSpPr>
          <p:nvPr>
            <p:ph type="sldNum" sz="quarter" idx="12"/>
          </p:nvPr>
        </p:nvSpPr>
        <p:spPr/>
        <p:txBody>
          <a:bodyPr/>
          <a:lstStyle/>
          <a:p>
            <a:fld id="{29117504-9C3A-DE4F-B1F5-A36F59164110}" type="slidenum">
              <a:rPr lang="de-DE" smtClean="0"/>
              <a:t>‹Nr.›</a:t>
            </a:fld>
            <a:endParaRPr lang="de-DE"/>
          </a:p>
        </p:txBody>
      </p:sp>
    </p:spTree>
    <p:extLst>
      <p:ext uri="{BB962C8B-B14F-4D97-AF65-F5344CB8AC3E}">
        <p14:creationId xmlns:p14="http://schemas.microsoft.com/office/powerpoint/2010/main" val="1845832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8968A1-3536-3528-C5D2-CA6696595A8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5A1572-A47F-7B23-C8EE-124F7A3E01A9}"/>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89E1714-AA77-EA8C-C3C6-532543D2C088}"/>
              </a:ext>
            </a:extLst>
          </p:cNvPr>
          <p:cNvSpPr>
            <a:spLocks noGrp="1"/>
          </p:cNvSpPr>
          <p:nvPr>
            <p:ph type="dt" sz="half" idx="10"/>
          </p:nvPr>
        </p:nvSpPr>
        <p:spPr/>
        <p:txBody>
          <a:bodyPr/>
          <a:lstStyle/>
          <a:p>
            <a:fld id="{D1C02E7C-48EB-5C49-9C26-EBD106AEA1F7}" type="datetimeFigureOut">
              <a:rPr lang="de-DE" smtClean="0"/>
              <a:t>06.09.2024</a:t>
            </a:fld>
            <a:endParaRPr lang="de-DE"/>
          </a:p>
        </p:txBody>
      </p:sp>
      <p:sp>
        <p:nvSpPr>
          <p:cNvPr id="5" name="Fußzeilenplatzhalter 4">
            <a:extLst>
              <a:ext uri="{FF2B5EF4-FFF2-40B4-BE49-F238E27FC236}">
                <a16:creationId xmlns:a16="http://schemas.microsoft.com/office/drawing/2014/main" id="{8BFE179F-1E83-6271-26B9-432E3EF3894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B6240DB-284D-86D3-FAF0-5D1868C27341}"/>
              </a:ext>
            </a:extLst>
          </p:cNvPr>
          <p:cNvSpPr>
            <a:spLocks noGrp="1"/>
          </p:cNvSpPr>
          <p:nvPr>
            <p:ph type="sldNum" sz="quarter" idx="12"/>
          </p:nvPr>
        </p:nvSpPr>
        <p:spPr/>
        <p:txBody>
          <a:bodyPr/>
          <a:lstStyle/>
          <a:p>
            <a:fld id="{29117504-9C3A-DE4F-B1F5-A36F59164110}" type="slidenum">
              <a:rPr lang="de-DE" smtClean="0"/>
              <a:t>‹Nr.›</a:t>
            </a:fld>
            <a:endParaRPr lang="de-DE"/>
          </a:p>
        </p:txBody>
      </p:sp>
    </p:spTree>
    <p:extLst>
      <p:ext uri="{BB962C8B-B14F-4D97-AF65-F5344CB8AC3E}">
        <p14:creationId xmlns:p14="http://schemas.microsoft.com/office/powerpoint/2010/main" val="510969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62A286-7D02-1EAB-799B-823D81D4CB13}"/>
              </a:ext>
            </a:extLst>
          </p:cNvPr>
          <p:cNvSpPr>
            <a:spLocks noGrp="1"/>
          </p:cNvSpPr>
          <p:nvPr>
            <p:ph type="title"/>
          </p:nvPr>
        </p:nvSpPr>
        <p:spPr>
          <a:xfrm>
            <a:off x="623888" y="1709739"/>
            <a:ext cx="7886700" cy="2852737"/>
          </a:xfrm>
        </p:spPr>
        <p:txBody>
          <a:bodyPr anchor="b"/>
          <a:lstStyle>
            <a:lvl1pPr>
              <a:defRPr sz="4500"/>
            </a:lvl1pPr>
          </a:lstStyle>
          <a:p>
            <a:r>
              <a:rPr lang="de-DE"/>
              <a:t>Mastertitelformat bearbeiten</a:t>
            </a:r>
          </a:p>
        </p:txBody>
      </p:sp>
      <p:sp>
        <p:nvSpPr>
          <p:cNvPr id="3" name="Textplatzhalter 2">
            <a:extLst>
              <a:ext uri="{FF2B5EF4-FFF2-40B4-BE49-F238E27FC236}">
                <a16:creationId xmlns:a16="http://schemas.microsoft.com/office/drawing/2014/main" id="{8AB6EACC-12D5-A382-0D9C-DD2B67A8ED8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286CABE6-9264-1BBE-0CB3-B992F117C1B8}"/>
              </a:ext>
            </a:extLst>
          </p:cNvPr>
          <p:cNvSpPr>
            <a:spLocks noGrp="1"/>
          </p:cNvSpPr>
          <p:nvPr>
            <p:ph type="dt" sz="half" idx="10"/>
          </p:nvPr>
        </p:nvSpPr>
        <p:spPr/>
        <p:txBody>
          <a:bodyPr/>
          <a:lstStyle/>
          <a:p>
            <a:fld id="{D1C02E7C-48EB-5C49-9C26-EBD106AEA1F7}" type="datetimeFigureOut">
              <a:rPr lang="de-DE" smtClean="0"/>
              <a:t>06.09.2024</a:t>
            </a:fld>
            <a:endParaRPr lang="de-DE"/>
          </a:p>
        </p:txBody>
      </p:sp>
      <p:sp>
        <p:nvSpPr>
          <p:cNvPr id="5" name="Fußzeilenplatzhalter 4">
            <a:extLst>
              <a:ext uri="{FF2B5EF4-FFF2-40B4-BE49-F238E27FC236}">
                <a16:creationId xmlns:a16="http://schemas.microsoft.com/office/drawing/2014/main" id="{A6683B4F-6E79-97A0-7586-27D8737212E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CADD464-C950-9625-FD93-924FFF6316B9}"/>
              </a:ext>
            </a:extLst>
          </p:cNvPr>
          <p:cNvSpPr>
            <a:spLocks noGrp="1"/>
          </p:cNvSpPr>
          <p:nvPr>
            <p:ph type="sldNum" sz="quarter" idx="12"/>
          </p:nvPr>
        </p:nvSpPr>
        <p:spPr/>
        <p:txBody>
          <a:bodyPr/>
          <a:lstStyle/>
          <a:p>
            <a:fld id="{29117504-9C3A-DE4F-B1F5-A36F59164110}" type="slidenum">
              <a:rPr lang="de-DE" smtClean="0"/>
              <a:t>‹Nr.›</a:t>
            </a:fld>
            <a:endParaRPr lang="de-DE"/>
          </a:p>
        </p:txBody>
      </p:sp>
    </p:spTree>
    <p:extLst>
      <p:ext uri="{BB962C8B-B14F-4D97-AF65-F5344CB8AC3E}">
        <p14:creationId xmlns:p14="http://schemas.microsoft.com/office/powerpoint/2010/main" val="434182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FE04AE-A29B-30FD-738A-F0D0B861BCA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E21F890-3415-CAC8-F13A-91842681877C}"/>
              </a:ext>
            </a:extLst>
          </p:cNvPr>
          <p:cNvSpPr>
            <a:spLocks noGrp="1"/>
          </p:cNvSpPr>
          <p:nvPr>
            <p:ph sz="half" idx="1"/>
          </p:nvPr>
        </p:nvSpPr>
        <p:spPr>
          <a:xfrm>
            <a:off x="6286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919C8265-2037-A1EB-E5BA-8E94F0C4381F}"/>
              </a:ext>
            </a:extLst>
          </p:cNvPr>
          <p:cNvSpPr>
            <a:spLocks noGrp="1"/>
          </p:cNvSpPr>
          <p:nvPr>
            <p:ph sz="half" idx="2"/>
          </p:nvPr>
        </p:nvSpPr>
        <p:spPr>
          <a:xfrm>
            <a:off x="46291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28FE41DD-CF9A-C57D-1BBC-D06D414EAE6D}"/>
              </a:ext>
            </a:extLst>
          </p:cNvPr>
          <p:cNvSpPr>
            <a:spLocks noGrp="1"/>
          </p:cNvSpPr>
          <p:nvPr>
            <p:ph type="dt" sz="half" idx="10"/>
          </p:nvPr>
        </p:nvSpPr>
        <p:spPr/>
        <p:txBody>
          <a:bodyPr/>
          <a:lstStyle/>
          <a:p>
            <a:fld id="{D1C02E7C-48EB-5C49-9C26-EBD106AEA1F7}" type="datetimeFigureOut">
              <a:rPr lang="de-DE" smtClean="0"/>
              <a:t>06.09.2024</a:t>
            </a:fld>
            <a:endParaRPr lang="de-DE"/>
          </a:p>
        </p:txBody>
      </p:sp>
      <p:sp>
        <p:nvSpPr>
          <p:cNvPr id="6" name="Fußzeilenplatzhalter 5">
            <a:extLst>
              <a:ext uri="{FF2B5EF4-FFF2-40B4-BE49-F238E27FC236}">
                <a16:creationId xmlns:a16="http://schemas.microsoft.com/office/drawing/2014/main" id="{D1B53F2E-4452-A236-F10B-B6FFFDCE04A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D63E2DF-795D-5CEF-B2F0-4D3AD4C82392}"/>
              </a:ext>
            </a:extLst>
          </p:cNvPr>
          <p:cNvSpPr>
            <a:spLocks noGrp="1"/>
          </p:cNvSpPr>
          <p:nvPr>
            <p:ph type="sldNum" sz="quarter" idx="12"/>
          </p:nvPr>
        </p:nvSpPr>
        <p:spPr/>
        <p:txBody>
          <a:bodyPr/>
          <a:lstStyle/>
          <a:p>
            <a:fld id="{29117504-9C3A-DE4F-B1F5-A36F59164110}" type="slidenum">
              <a:rPr lang="de-DE" smtClean="0"/>
              <a:t>‹Nr.›</a:t>
            </a:fld>
            <a:endParaRPr lang="de-DE"/>
          </a:p>
        </p:txBody>
      </p:sp>
    </p:spTree>
    <p:extLst>
      <p:ext uri="{BB962C8B-B14F-4D97-AF65-F5344CB8AC3E}">
        <p14:creationId xmlns:p14="http://schemas.microsoft.com/office/powerpoint/2010/main" val="260820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353BCC-7CD1-F177-7858-D4E9EA758DC6}"/>
              </a:ext>
            </a:extLst>
          </p:cNvPr>
          <p:cNvSpPr>
            <a:spLocks noGrp="1"/>
          </p:cNvSpPr>
          <p:nvPr>
            <p:ph type="title"/>
          </p:nvPr>
        </p:nvSpPr>
        <p:spPr>
          <a:xfrm>
            <a:off x="629841" y="365126"/>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68548A57-58A5-04A5-FE89-D1875B8339F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Inhaltsplatzhalter 3">
            <a:extLst>
              <a:ext uri="{FF2B5EF4-FFF2-40B4-BE49-F238E27FC236}">
                <a16:creationId xmlns:a16="http://schemas.microsoft.com/office/drawing/2014/main" id="{E6863431-7302-9B9E-3282-C5ADEF8A54AA}"/>
              </a:ext>
            </a:extLst>
          </p:cNvPr>
          <p:cNvSpPr>
            <a:spLocks noGrp="1"/>
          </p:cNvSpPr>
          <p:nvPr>
            <p:ph sz="half" idx="2"/>
          </p:nvPr>
        </p:nvSpPr>
        <p:spPr>
          <a:xfrm>
            <a:off x="629842" y="2505075"/>
            <a:ext cx="386834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76BAB440-B8D5-7906-2637-B8FCCE0F58E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Inhaltsplatzhalter 5">
            <a:extLst>
              <a:ext uri="{FF2B5EF4-FFF2-40B4-BE49-F238E27FC236}">
                <a16:creationId xmlns:a16="http://schemas.microsoft.com/office/drawing/2014/main" id="{B254B49F-6B1A-A82C-6C30-234847F33FE2}"/>
              </a:ext>
            </a:extLst>
          </p:cNvPr>
          <p:cNvSpPr>
            <a:spLocks noGrp="1"/>
          </p:cNvSpPr>
          <p:nvPr>
            <p:ph sz="quarter" idx="4"/>
          </p:nvPr>
        </p:nvSpPr>
        <p:spPr>
          <a:xfrm>
            <a:off x="4629150" y="2505075"/>
            <a:ext cx="3887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C685CBFA-F813-DB9F-A312-33B6841BF6A1}"/>
              </a:ext>
            </a:extLst>
          </p:cNvPr>
          <p:cNvSpPr>
            <a:spLocks noGrp="1"/>
          </p:cNvSpPr>
          <p:nvPr>
            <p:ph type="dt" sz="half" idx="10"/>
          </p:nvPr>
        </p:nvSpPr>
        <p:spPr/>
        <p:txBody>
          <a:bodyPr/>
          <a:lstStyle/>
          <a:p>
            <a:fld id="{D1C02E7C-48EB-5C49-9C26-EBD106AEA1F7}" type="datetimeFigureOut">
              <a:rPr lang="de-DE" smtClean="0"/>
              <a:t>06.09.2024</a:t>
            </a:fld>
            <a:endParaRPr lang="de-DE"/>
          </a:p>
        </p:txBody>
      </p:sp>
      <p:sp>
        <p:nvSpPr>
          <p:cNvPr id="8" name="Fußzeilenplatzhalter 7">
            <a:extLst>
              <a:ext uri="{FF2B5EF4-FFF2-40B4-BE49-F238E27FC236}">
                <a16:creationId xmlns:a16="http://schemas.microsoft.com/office/drawing/2014/main" id="{387DFC87-4130-53B9-9221-AB570A90F274}"/>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6C2C2F4C-87B2-B840-4510-D79C85C0E335}"/>
              </a:ext>
            </a:extLst>
          </p:cNvPr>
          <p:cNvSpPr>
            <a:spLocks noGrp="1"/>
          </p:cNvSpPr>
          <p:nvPr>
            <p:ph type="sldNum" sz="quarter" idx="12"/>
          </p:nvPr>
        </p:nvSpPr>
        <p:spPr/>
        <p:txBody>
          <a:bodyPr/>
          <a:lstStyle/>
          <a:p>
            <a:fld id="{29117504-9C3A-DE4F-B1F5-A36F59164110}" type="slidenum">
              <a:rPr lang="de-DE" smtClean="0"/>
              <a:t>‹Nr.›</a:t>
            </a:fld>
            <a:endParaRPr lang="de-DE"/>
          </a:p>
        </p:txBody>
      </p:sp>
    </p:spTree>
    <p:extLst>
      <p:ext uri="{BB962C8B-B14F-4D97-AF65-F5344CB8AC3E}">
        <p14:creationId xmlns:p14="http://schemas.microsoft.com/office/powerpoint/2010/main" val="1444026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54A46C-15EE-FF31-7A37-2E7575D4DE10}"/>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D6F7164C-39A8-9C49-1DB7-15407C18E987}"/>
              </a:ext>
            </a:extLst>
          </p:cNvPr>
          <p:cNvSpPr>
            <a:spLocks noGrp="1"/>
          </p:cNvSpPr>
          <p:nvPr>
            <p:ph type="dt" sz="half" idx="10"/>
          </p:nvPr>
        </p:nvSpPr>
        <p:spPr/>
        <p:txBody>
          <a:bodyPr/>
          <a:lstStyle/>
          <a:p>
            <a:fld id="{D1C02E7C-48EB-5C49-9C26-EBD106AEA1F7}" type="datetimeFigureOut">
              <a:rPr lang="de-DE" smtClean="0"/>
              <a:t>06.09.2024</a:t>
            </a:fld>
            <a:endParaRPr lang="de-DE"/>
          </a:p>
        </p:txBody>
      </p:sp>
      <p:sp>
        <p:nvSpPr>
          <p:cNvPr id="4" name="Fußzeilenplatzhalter 3">
            <a:extLst>
              <a:ext uri="{FF2B5EF4-FFF2-40B4-BE49-F238E27FC236}">
                <a16:creationId xmlns:a16="http://schemas.microsoft.com/office/drawing/2014/main" id="{197CD5E6-9F29-F93E-A64C-74D11E8E4D65}"/>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D7237A01-C5C9-00EC-7CD5-8A4BECB04E68}"/>
              </a:ext>
            </a:extLst>
          </p:cNvPr>
          <p:cNvSpPr>
            <a:spLocks noGrp="1"/>
          </p:cNvSpPr>
          <p:nvPr>
            <p:ph type="sldNum" sz="quarter" idx="12"/>
          </p:nvPr>
        </p:nvSpPr>
        <p:spPr/>
        <p:txBody>
          <a:bodyPr/>
          <a:lstStyle/>
          <a:p>
            <a:fld id="{29117504-9C3A-DE4F-B1F5-A36F59164110}" type="slidenum">
              <a:rPr lang="de-DE" smtClean="0"/>
              <a:t>‹Nr.›</a:t>
            </a:fld>
            <a:endParaRPr lang="de-DE"/>
          </a:p>
        </p:txBody>
      </p:sp>
    </p:spTree>
    <p:extLst>
      <p:ext uri="{BB962C8B-B14F-4D97-AF65-F5344CB8AC3E}">
        <p14:creationId xmlns:p14="http://schemas.microsoft.com/office/powerpoint/2010/main" val="2074417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F63CF30-985C-24B0-A6AE-8710528ED81C}"/>
              </a:ext>
            </a:extLst>
          </p:cNvPr>
          <p:cNvSpPr>
            <a:spLocks noGrp="1"/>
          </p:cNvSpPr>
          <p:nvPr>
            <p:ph type="dt" sz="half" idx="10"/>
          </p:nvPr>
        </p:nvSpPr>
        <p:spPr/>
        <p:txBody>
          <a:bodyPr/>
          <a:lstStyle/>
          <a:p>
            <a:fld id="{D1C02E7C-48EB-5C49-9C26-EBD106AEA1F7}" type="datetimeFigureOut">
              <a:rPr lang="de-DE" smtClean="0"/>
              <a:t>06.09.2024</a:t>
            </a:fld>
            <a:endParaRPr lang="de-DE"/>
          </a:p>
        </p:txBody>
      </p:sp>
      <p:sp>
        <p:nvSpPr>
          <p:cNvPr id="3" name="Fußzeilenplatzhalter 2">
            <a:extLst>
              <a:ext uri="{FF2B5EF4-FFF2-40B4-BE49-F238E27FC236}">
                <a16:creationId xmlns:a16="http://schemas.microsoft.com/office/drawing/2014/main" id="{AAFE7172-10D4-4A65-53E4-E59C691B650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9ECD73F0-36B1-D1D7-236F-8D27497458C3}"/>
              </a:ext>
            </a:extLst>
          </p:cNvPr>
          <p:cNvSpPr>
            <a:spLocks noGrp="1"/>
          </p:cNvSpPr>
          <p:nvPr>
            <p:ph type="sldNum" sz="quarter" idx="12"/>
          </p:nvPr>
        </p:nvSpPr>
        <p:spPr/>
        <p:txBody>
          <a:bodyPr/>
          <a:lstStyle/>
          <a:p>
            <a:fld id="{29117504-9C3A-DE4F-B1F5-A36F59164110}" type="slidenum">
              <a:rPr lang="de-DE" smtClean="0"/>
              <a:t>‹Nr.›</a:t>
            </a:fld>
            <a:endParaRPr lang="de-DE"/>
          </a:p>
        </p:txBody>
      </p:sp>
    </p:spTree>
    <p:extLst>
      <p:ext uri="{BB962C8B-B14F-4D97-AF65-F5344CB8AC3E}">
        <p14:creationId xmlns:p14="http://schemas.microsoft.com/office/powerpoint/2010/main" val="27130389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1027"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619AEA8-BC9A-C679-77A9-31E00D1F6C0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73603DDC-6904-B03B-00B0-4B6916DA077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1580035-DD61-E208-72B5-2866D5C1F12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1C02E7C-48EB-5C49-9C26-EBD106AEA1F7}" type="datetimeFigureOut">
              <a:rPr lang="de-DE" smtClean="0"/>
              <a:t>06.09.2024</a:t>
            </a:fld>
            <a:endParaRPr lang="de-DE"/>
          </a:p>
        </p:txBody>
      </p:sp>
      <p:sp>
        <p:nvSpPr>
          <p:cNvPr id="5" name="Fußzeilenplatzhalter 4">
            <a:extLst>
              <a:ext uri="{FF2B5EF4-FFF2-40B4-BE49-F238E27FC236}">
                <a16:creationId xmlns:a16="http://schemas.microsoft.com/office/drawing/2014/main" id="{BEA8BA2A-5423-6EF0-75E3-93BA7A8E455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F492200E-E45F-9E7B-FEF0-A5A3A99EBB9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9117504-9C3A-DE4F-B1F5-A36F59164110}" type="slidenum">
              <a:rPr lang="de-DE" smtClean="0"/>
              <a:t>‹Nr.›</a:t>
            </a:fld>
            <a:endParaRPr lang="de-DE"/>
          </a:p>
        </p:txBody>
      </p:sp>
    </p:spTree>
    <p:extLst>
      <p:ext uri="{BB962C8B-B14F-4D97-AF65-F5344CB8AC3E}">
        <p14:creationId xmlns:p14="http://schemas.microsoft.com/office/powerpoint/2010/main" val="301182973"/>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bildungsportal.nrw.d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3.xml"/><Relationship Id="rId7" Type="http://schemas.openxmlformats.org/officeDocument/2006/relationships/image" Target="../media/image8.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425825"/>
            <a:ext cx="7772400" cy="1470025"/>
          </a:xfrm>
        </p:spPr>
        <p:txBody>
          <a:bodyPr rtlCol="0">
            <a:normAutofit/>
          </a:bodyPr>
          <a:lstStyle/>
          <a:p>
            <a:pPr algn="r" eaLnBrk="1" fontAlgn="auto" hangingPunct="1">
              <a:spcAft>
                <a:spcPts val="0"/>
              </a:spcAft>
              <a:defRPr/>
            </a:pPr>
            <a:r>
              <a:rPr lang="de-DE" sz="2200" dirty="0">
                <a:solidFill>
                  <a:srgbClr val="2C9E88"/>
                </a:solidFill>
                <a:latin typeface="Arial" pitchFamily="34" charset="0"/>
                <a:cs typeface="Arial" pitchFamily="34" charset="0"/>
              </a:rPr>
              <a:t>Elternpflegschaft</a:t>
            </a:r>
            <a:br>
              <a:rPr lang="de-DE" sz="2200" dirty="0">
                <a:solidFill>
                  <a:srgbClr val="2C9E88"/>
                </a:solidFill>
                <a:latin typeface="Arial" pitchFamily="34" charset="0"/>
                <a:cs typeface="Arial" pitchFamily="34" charset="0"/>
              </a:rPr>
            </a:br>
            <a:br>
              <a:rPr lang="de-DE" sz="2000" dirty="0">
                <a:solidFill>
                  <a:srgbClr val="2C9E88"/>
                </a:solidFill>
                <a:latin typeface="Arial" pitchFamily="34" charset="0"/>
                <a:cs typeface="Arial" pitchFamily="34" charset="0"/>
              </a:rPr>
            </a:br>
            <a:r>
              <a:rPr lang="de-DE" sz="2400" b="1" dirty="0">
                <a:solidFill>
                  <a:srgbClr val="2C9E88"/>
                </a:solidFill>
                <a:latin typeface="Arial" pitchFamily="34" charset="0"/>
                <a:cs typeface="Arial" pitchFamily="34" charset="0"/>
              </a:rPr>
              <a:t>Informationen der Schulleitung</a:t>
            </a:r>
            <a:br>
              <a:rPr lang="de-DE" sz="2400" b="1" dirty="0">
                <a:solidFill>
                  <a:srgbClr val="2C9E88"/>
                </a:solidFill>
                <a:latin typeface="Arial" pitchFamily="34" charset="0"/>
                <a:cs typeface="Arial" pitchFamily="34" charset="0"/>
              </a:rPr>
            </a:br>
            <a:r>
              <a:rPr lang="de-DE" sz="2400" b="1" dirty="0">
                <a:solidFill>
                  <a:srgbClr val="2C9E88"/>
                </a:solidFill>
                <a:latin typeface="Arial" pitchFamily="34" charset="0"/>
                <a:cs typeface="Arial" pitchFamily="34" charset="0"/>
              </a:rPr>
              <a:t>zum Schuljahr 2024/25</a:t>
            </a:r>
          </a:p>
        </p:txBody>
      </p:sp>
      <p:sp>
        <p:nvSpPr>
          <p:cNvPr id="3075" name="Untertitel 2"/>
          <p:cNvSpPr>
            <a:spLocks noGrp="1"/>
          </p:cNvSpPr>
          <p:nvPr>
            <p:ph type="subTitle" idx="1"/>
          </p:nvPr>
        </p:nvSpPr>
        <p:spPr>
          <a:xfrm>
            <a:off x="2051050" y="5229225"/>
            <a:ext cx="6400800" cy="1008063"/>
          </a:xfrm>
        </p:spPr>
        <p:txBody>
          <a:bodyPr/>
          <a:lstStyle/>
          <a:p>
            <a:pPr algn="r" eaLnBrk="1" hangingPunct="1"/>
            <a:r>
              <a:rPr lang="de-DE" altLang="de-DE" sz="1600" dirty="0">
                <a:solidFill>
                  <a:schemeClr val="tx1"/>
                </a:solidFill>
                <a:latin typeface="Arial" charset="0"/>
                <a:cs typeface="Arial" charset="0"/>
              </a:rPr>
              <a:t>Haas/Schnell</a:t>
            </a:r>
          </a:p>
          <a:p>
            <a:pPr algn="r" eaLnBrk="1" hangingPunct="1"/>
            <a:r>
              <a:rPr lang="de-DE" altLang="de-DE" sz="1600" dirty="0">
                <a:solidFill>
                  <a:schemeClr val="tx1"/>
                </a:solidFill>
                <a:latin typeface="Arial" charset="0"/>
                <a:cs typeface="Arial" charset="0"/>
              </a:rPr>
              <a:t>September 2024</a:t>
            </a:r>
          </a:p>
        </p:txBody>
      </p:sp>
      <p:sp>
        <p:nvSpPr>
          <p:cNvPr id="5" name="Ellipse 4"/>
          <p:cNvSpPr/>
          <p:nvPr/>
        </p:nvSpPr>
        <p:spPr>
          <a:xfrm rot="20776612">
            <a:off x="1066774" y="1787781"/>
            <a:ext cx="3975493" cy="1386376"/>
          </a:xfrm>
          <a:prstGeom prst="ellipse">
            <a:avLst/>
          </a:prstGeom>
          <a:solidFill>
            <a:srgbClr val="A7FFD3">
              <a:alpha val="80000"/>
            </a:srgbClr>
          </a:solidFill>
          <a:ln>
            <a:noFill/>
            <a:prstDash val="sysDot"/>
          </a:ln>
          <a:effectLst>
            <a:glow rad="63500">
              <a:schemeClr val="accent3">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auto">
              <a:spcBef>
                <a:spcPts val="0"/>
              </a:spcBef>
              <a:spcAft>
                <a:spcPts val="0"/>
              </a:spcAft>
              <a:defRPr/>
            </a:pPr>
            <a:r>
              <a:rPr lang="de-DE" sz="1600" dirty="0">
                <a:solidFill>
                  <a:schemeClr val="tx1"/>
                </a:solidFill>
                <a:latin typeface="Arial" pitchFamily="34" charset="0"/>
                <a:cs typeface="Arial" pitchFamily="34" charset="0"/>
              </a:rPr>
              <a:t>Alle Informationen können</a:t>
            </a:r>
          </a:p>
          <a:p>
            <a:pPr algn="ctr" fontAlgn="auto">
              <a:spcBef>
                <a:spcPts val="0"/>
              </a:spcBef>
              <a:spcAft>
                <a:spcPts val="0"/>
              </a:spcAft>
              <a:defRPr/>
            </a:pPr>
            <a:r>
              <a:rPr lang="de-DE" sz="1600" dirty="0">
                <a:solidFill>
                  <a:schemeClr val="tx1"/>
                </a:solidFill>
                <a:latin typeface="Arial" pitchFamily="34" charset="0"/>
                <a:cs typeface="Arial" pitchFamily="34" charset="0"/>
              </a:rPr>
              <a:t>auf der Schulhomepage</a:t>
            </a:r>
          </a:p>
          <a:p>
            <a:pPr algn="ctr" fontAlgn="auto">
              <a:spcBef>
                <a:spcPts val="0"/>
              </a:spcBef>
              <a:spcAft>
                <a:spcPts val="0"/>
              </a:spcAft>
              <a:defRPr/>
            </a:pPr>
            <a:r>
              <a:rPr lang="de-DE" sz="1600" dirty="0">
                <a:solidFill>
                  <a:schemeClr val="tx1"/>
                </a:solidFill>
                <a:latin typeface="Arial" pitchFamily="34" charset="0"/>
                <a:cs typeface="Arial" pitchFamily="34" charset="0"/>
              </a:rPr>
              <a:t>nachgelesen werden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06437"/>
          </a:xfrm>
        </p:spPr>
        <p:txBody>
          <a:bodyPr rtlCol="0"/>
          <a:lstStyle/>
          <a:p>
            <a:pPr eaLnBrk="1" fontAlgn="auto" hangingPunct="1">
              <a:spcAft>
                <a:spcPts val="0"/>
              </a:spcAft>
              <a:defRPr/>
            </a:pPr>
            <a:r>
              <a:rPr lang="de-DE" sz="1900" dirty="0">
                <a:solidFill>
                  <a:srgbClr val="2C9E88"/>
                </a:solidFill>
              </a:rPr>
              <a:t>Versetzungsbedingungen Klassen 6-9 nach APO SI </a:t>
            </a:r>
            <a:r>
              <a:rPr lang="de-DE" sz="1900" dirty="0">
                <a:solidFill>
                  <a:schemeClr val="accent1">
                    <a:lumMod val="75000"/>
                  </a:schemeClr>
                </a:solidFill>
              </a:rPr>
              <a:t>(</a:t>
            </a:r>
            <a:r>
              <a:rPr lang="de-DE" sz="1900" dirty="0">
                <a:solidFill>
                  <a:schemeClr val="accent1">
                    <a:lumMod val="75000"/>
                  </a:schemeClr>
                </a:solidFill>
                <a:hlinkClick r:id="rId2"/>
              </a:rPr>
              <a:t>www.Bildungsportal.NRW.de</a:t>
            </a:r>
            <a:r>
              <a:rPr lang="de-DE" sz="1900" dirty="0">
                <a:solidFill>
                  <a:schemeClr val="accent1">
                    <a:lumMod val="75000"/>
                  </a:schemeClr>
                </a:solidFill>
              </a:rPr>
              <a:t>)</a:t>
            </a:r>
          </a:p>
        </p:txBody>
      </p:sp>
      <p:sp>
        <p:nvSpPr>
          <p:cNvPr id="10244" name="Foliennummernplatzhalter 3"/>
          <p:cNvSpPr>
            <a:spLocks noGrp="1"/>
          </p:cNvSpPr>
          <p:nvPr>
            <p:ph type="sldNum"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DCED9ED-79D0-48B3-88C6-493D8ED38D41}" type="slidenum">
              <a:rPr lang="de-DE" altLang="de-DE" smtClean="0"/>
              <a:pPr fontAlgn="base">
                <a:spcBef>
                  <a:spcPct val="0"/>
                </a:spcBef>
                <a:spcAft>
                  <a:spcPct val="0"/>
                </a:spcAft>
                <a:defRPr/>
              </a:pPr>
              <a:t>10</a:t>
            </a:fld>
            <a:endParaRPr lang="de-DE" altLang="de-DE"/>
          </a:p>
        </p:txBody>
      </p:sp>
      <p:graphicFrame>
        <p:nvGraphicFramePr>
          <p:cNvPr id="5" name="Tabelle 4"/>
          <p:cNvGraphicFramePr>
            <a:graphicFrameLocks noGrp="1"/>
          </p:cNvGraphicFramePr>
          <p:nvPr/>
        </p:nvGraphicFramePr>
        <p:xfrm>
          <a:off x="615950" y="1217613"/>
          <a:ext cx="7419974" cy="4795828"/>
        </p:xfrm>
        <a:graphic>
          <a:graphicData uri="http://schemas.openxmlformats.org/drawingml/2006/table">
            <a:tbl>
              <a:tblPr/>
              <a:tblGrid>
                <a:gridCol w="632264">
                  <a:extLst>
                    <a:ext uri="{9D8B030D-6E8A-4147-A177-3AD203B41FA5}">
                      <a16:colId xmlns:a16="http://schemas.microsoft.com/office/drawing/2014/main" val="20000"/>
                    </a:ext>
                  </a:extLst>
                </a:gridCol>
                <a:gridCol w="676093">
                  <a:extLst>
                    <a:ext uri="{9D8B030D-6E8A-4147-A177-3AD203B41FA5}">
                      <a16:colId xmlns:a16="http://schemas.microsoft.com/office/drawing/2014/main" val="20001"/>
                    </a:ext>
                  </a:extLst>
                </a:gridCol>
                <a:gridCol w="654178">
                  <a:extLst>
                    <a:ext uri="{9D8B030D-6E8A-4147-A177-3AD203B41FA5}">
                      <a16:colId xmlns:a16="http://schemas.microsoft.com/office/drawing/2014/main" val="20002"/>
                    </a:ext>
                  </a:extLst>
                </a:gridCol>
                <a:gridCol w="654178">
                  <a:extLst>
                    <a:ext uri="{9D8B030D-6E8A-4147-A177-3AD203B41FA5}">
                      <a16:colId xmlns:a16="http://schemas.microsoft.com/office/drawing/2014/main" val="20003"/>
                    </a:ext>
                  </a:extLst>
                </a:gridCol>
                <a:gridCol w="654178">
                  <a:extLst>
                    <a:ext uri="{9D8B030D-6E8A-4147-A177-3AD203B41FA5}">
                      <a16:colId xmlns:a16="http://schemas.microsoft.com/office/drawing/2014/main" val="20004"/>
                    </a:ext>
                  </a:extLst>
                </a:gridCol>
                <a:gridCol w="654178">
                  <a:extLst>
                    <a:ext uri="{9D8B030D-6E8A-4147-A177-3AD203B41FA5}">
                      <a16:colId xmlns:a16="http://schemas.microsoft.com/office/drawing/2014/main" val="20005"/>
                    </a:ext>
                  </a:extLst>
                </a:gridCol>
                <a:gridCol w="654178">
                  <a:extLst>
                    <a:ext uri="{9D8B030D-6E8A-4147-A177-3AD203B41FA5}">
                      <a16:colId xmlns:a16="http://schemas.microsoft.com/office/drawing/2014/main" val="20006"/>
                    </a:ext>
                  </a:extLst>
                </a:gridCol>
                <a:gridCol w="654991">
                  <a:extLst>
                    <a:ext uri="{9D8B030D-6E8A-4147-A177-3AD203B41FA5}">
                      <a16:colId xmlns:a16="http://schemas.microsoft.com/office/drawing/2014/main" val="20007"/>
                    </a:ext>
                  </a:extLst>
                </a:gridCol>
                <a:gridCol w="2185736">
                  <a:extLst>
                    <a:ext uri="{9D8B030D-6E8A-4147-A177-3AD203B41FA5}">
                      <a16:colId xmlns:a16="http://schemas.microsoft.com/office/drawing/2014/main" val="20008"/>
                    </a:ext>
                  </a:extLst>
                </a:gridCol>
              </a:tblGrid>
              <a:tr h="213391">
                <a:tc gridSpan="4">
                  <a:txBody>
                    <a:bodyPr/>
                    <a:lstStyle/>
                    <a:p>
                      <a:pPr>
                        <a:spcAft>
                          <a:spcPts val="0"/>
                        </a:spcAft>
                      </a:pPr>
                      <a:r>
                        <a:rPr lang="de-DE" sz="1000" b="1" dirty="0">
                          <a:effectLst/>
                          <a:latin typeface="Calibri"/>
                          <a:ea typeface="Times New Roman"/>
                          <a:cs typeface="Calibri"/>
                        </a:rPr>
                        <a:t>Fächergruppe I</a:t>
                      </a:r>
                      <a:r>
                        <a:rPr lang="de-DE" sz="1000" dirty="0">
                          <a:effectLst/>
                          <a:latin typeface="Calibri"/>
                          <a:ea typeface="Times New Roman"/>
                          <a:cs typeface="Calibri"/>
                        </a:rPr>
                        <a:t>:</a:t>
                      </a:r>
                      <a:endParaRPr lang="de-DE" sz="1000" dirty="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de-DE"/>
                    </a:p>
                  </a:txBody>
                  <a:tcPr/>
                </a:tc>
                <a:tc hMerge="1">
                  <a:txBody>
                    <a:bodyPr/>
                    <a:lstStyle/>
                    <a:p>
                      <a:endParaRPr lang="de-DE"/>
                    </a:p>
                  </a:txBody>
                  <a:tcPr/>
                </a:tc>
                <a:tc hMerge="1">
                  <a:txBody>
                    <a:bodyPr/>
                    <a:lstStyle/>
                    <a:p>
                      <a:endParaRPr lang="de-DE"/>
                    </a:p>
                  </a:txBody>
                  <a:tcPr/>
                </a:tc>
                <a:tc rowSpan="2" gridSpan="4">
                  <a:txBody>
                    <a:bodyPr/>
                    <a:lstStyle/>
                    <a:p>
                      <a:pPr>
                        <a:spcAft>
                          <a:spcPts val="0"/>
                        </a:spcAft>
                      </a:pPr>
                      <a:r>
                        <a:rPr lang="de-DE" sz="1000" b="1">
                          <a:effectLst/>
                          <a:latin typeface="Calibri"/>
                          <a:ea typeface="Times New Roman"/>
                          <a:cs typeface="Calibri"/>
                        </a:rPr>
                        <a:t>Fächergruppe II</a:t>
                      </a:r>
                      <a:r>
                        <a:rPr lang="de-DE" sz="1000">
                          <a:effectLst/>
                          <a:latin typeface="Calibri"/>
                          <a:ea typeface="Times New Roman"/>
                          <a:cs typeface="Calibri"/>
                        </a:rPr>
                        <a:t>:</a:t>
                      </a:r>
                      <a:endParaRPr lang="de-DE" sz="1000">
                        <a:effectLst/>
                        <a:latin typeface="Times New Roman"/>
                        <a:ea typeface="Times New Roman"/>
                      </a:endParaRPr>
                    </a:p>
                    <a:p>
                      <a:pPr>
                        <a:spcAft>
                          <a:spcPts val="0"/>
                        </a:spcAft>
                      </a:pPr>
                      <a:r>
                        <a:rPr lang="de-DE" sz="1000">
                          <a:effectLst/>
                          <a:latin typeface="Calibri"/>
                          <a:ea typeface="Times New Roman"/>
                          <a:cs typeface="Calibri"/>
                        </a:rPr>
                        <a:t>alle übrigen Fächer</a:t>
                      </a:r>
                      <a:endParaRPr lang="de-DE" sz="1000">
                        <a:effectLst/>
                        <a:latin typeface="Times New Roman"/>
                        <a:ea typeface="Times New Roman"/>
                      </a:endParaRPr>
                    </a:p>
                  </a:txBody>
                  <a:tcPr marL="44455" marR="4445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de-DE"/>
                    </a:p>
                  </a:txBody>
                  <a:tcPr/>
                </a:tc>
                <a:tc rowSpan="2" hMerge="1">
                  <a:txBody>
                    <a:bodyPr/>
                    <a:lstStyle/>
                    <a:p>
                      <a:endParaRPr lang="de-DE"/>
                    </a:p>
                  </a:txBody>
                  <a:tcPr/>
                </a:tc>
                <a:tc rowSpan="2" hMerge="1">
                  <a:txBody>
                    <a:bodyPr/>
                    <a:lstStyle/>
                    <a:p>
                      <a:endParaRPr lang="de-DE"/>
                    </a:p>
                  </a:txBody>
                  <a:tcPr/>
                </a:tc>
                <a:tc rowSpan="2">
                  <a:txBody>
                    <a:bodyPr/>
                    <a:lstStyle/>
                    <a:p>
                      <a:pPr>
                        <a:spcAft>
                          <a:spcPts val="0"/>
                        </a:spcAft>
                      </a:pPr>
                      <a:r>
                        <a:rPr lang="de-DE" sz="1000">
                          <a:effectLst/>
                          <a:latin typeface="Calibri"/>
                          <a:ea typeface="Times New Roman"/>
                          <a:cs typeface="Calibri"/>
                        </a:rPr>
                        <a:t>Versetzungsentscheidung</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2662">
                <a:tc>
                  <a:txBody>
                    <a:bodyPr/>
                    <a:lstStyle/>
                    <a:p>
                      <a:pPr algn="ctr">
                        <a:spcAft>
                          <a:spcPts val="0"/>
                        </a:spcAft>
                      </a:pPr>
                      <a:r>
                        <a:rPr lang="de-DE" sz="1000" b="1">
                          <a:effectLst/>
                          <a:latin typeface="Calibri"/>
                          <a:ea typeface="Times New Roman"/>
                          <a:cs typeface="Calibri"/>
                        </a:rPr>
                        <a:t>D</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dirty="0">
                          <a:effectLst/>
                          <a:latin typeface="Calibri"/>
                          <a:ea typeface="Times New Roman"/>
                          <a:cs typeface="Calibri"/>
                        </a:rPr>
                        <a:t>M</a:t>
                      </a:r>
                      <a:endParaRPr lang="de-DE" sz="1000" dirty="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1.FS</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2.FS</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4" vMerge="1">
                  <a:txBody>
                    <a:bodyPr/>
                    <a:lstStyle/>
                    <a:p>
                      <a:endParaRPr lang="de-DE"/>
                    </a:p>
                  </a:txBody>
                  <a:tcPr/>
                </a:tc>
                <a:tc hMerge="1" vMerge="1">
                  <a:txBody>
                    <a:bodyPr/>
                    <a:lstStyle/>
                    <a:p>
                      <a:endParaRPr lang="de-DE"/>
                    </a:p>
                  </a:txBody>
                  <a:tcPr/>
                </a:tc>
                <a:tc hMerge="1" vMerge="1">
                  <a:txBody>
                    <a:bodyPr/>
                    <a:lstStyle/>
                    <a:p>
                      <a:endParaRPr lang="de-DE"/>
                    </a:p>
                  </a:txBody>
                  <a:tcPr/>
                </a:tc>
                <a:tc hMerge="1" vMerge="1">
                  <a:txBody>
                    <a:bodyPr/>
                    <a:lstStyle/>
                    <a:p>
                      <a:endParaRPr lang="de-DE"/>
                    </a:p>
                  </a:txBody>
                  <a:tcPr/>
                </a:tc>
                <a:tc vMerge="1">
                  <a:txBody>
                    <a:bodyPr/>
                    <a:lstStyle/>
                    <a:p>
                      <a:endParaRPr lang="de-DE"/>
                    </a:p>
                  </a:txBody>
                  <a:tcPr/>
                </a:tc>
                <a:extLst>
                  <a:ext uri="{0D108BD9-81ED-4DB2-BD59-A6C34878D82A}">
                    <a16:rowId xmlns:a16="http://schemas.microsoft.com/office/drawing/2014/main" val="10001"/>
                  </a:ext>
                </a:extLst>
              </a:tr>
              <a:tr h="174791">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Versetzung</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74791">
                <a:tc>
                  <a:txBody>
                    <a:bodyPr/>
                    <a:lstStyle/>
                    <a:p>
                      <a:pPr algn="ctr">
                        <a:spcAft>
                          <a:spcPts val="0"/>
                        </a:spcAft>
                      </a:pPr>
                      <a:r>
                        <a:rPr lang="de-DE" sz="1000" b="1">
                          <a:effectLst/>
                          <a:latin typeface="Calibri"/>
                          <a:ea typeface="Times New Roman"/>
                          <a:cs typeface="Calibri"/>
                        </a:rPr>
                        <a:t> </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 </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 </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 </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 </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 </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 </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Versetzung</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4791">
                <a:tc>
                  <a:txBody>
                    <a:bodyPr/>
                    <a:lstStyle/>
                    <a:p>
                      <a:pPr algn="ctr">
                        <a:spcAft>
                          <a:spcPts val="0"/>
                        </a:spcAft>
                      </a:pPr>
                      <a:r>
                        <a:rPr lang="de-DE" sz="1000" b="1">
                          <a:effectLst/>
                          <a:latin typeface="Calibri"/>
                          <a:ea typeface="Times New Roman"/>
                          <a:cs typeface="Calibri"/>
                        </a:rPr>
                        <a:t> </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 </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 </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 </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solidFill>
                            <a:srgbClr val="FF0000"/>
                          </a:solidFill>
                          <a:effectLst/>
                          <a:latin typeface="Calibri"/>
                          <a:ea typeface="Times New Roman"/>
                          <a:cs typeface="Calibri"/>
                        </a:rPr>
                        <a:t>6</a:t>
                      </a:r>
                      <a:endParaRPr lang="de-DE" sz="1000">
                        <a:effectLst/>
                        <a:latin typeface="Times New Roman"/>
                        <a:ea typeface="Times New Roman"/>
                      </a:endParaRPr>
                    </a:p>
                  </a:txBody>
                  <a:tcPr marL="44455" marR="4445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 </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 </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 </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Versetzung</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4791">
                <a:tc>
                  <a:txBody>
                    <a:bodyPr/>
                    <a:lstStyle/>
                    <a:p>
                      <a:pPr algn="ctr">
                        <a:spcAft>
                          <a:spcPts val="0"/>
                        </a:spcAft>
                      </a:pPr>
                      <a:r>
                        <a:rPr lang="de-DE" sz="1000" b="1">
                          <a:effectLst/>
                          <a:latin typeface="Calibri"/>
                          <a:ea typeface="Times New Roman"/>
                          <a:cs typeface="Calibri"/>
                        </a:rPr>
                        <a:t>3</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de-DE" sz="1000" b="1">
                          <a:solidFill>
                            <a:srgbClr val="FF0000"/>
                          </a:solidFill>
                          <a:effectLst/>
                          <a:latin typeface="Calibri"/>
                          <a:ea typeface="Times New Roman"/>
                          <a:cs typeface="Calibri"/>
                        </a:rPr>
                        <a:t>     6</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dirty="0">
                          <a:effectLst/>
                          <a:latin typeface="Calibri"/>
                          <a:ea typeface="Times New Roman"/>
                          <a:cs typeface="Calibri"/>
                        </a:rPr>
                        <a:t>Versetzung</a:t>
                      </a:r>
                      <a:endParaRPr lang="de-DE" sz="1000" dirty="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74791">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solidFill>
                            <a:srgbClr val="FF0000"/>
                          </a:solidFill>
                          <a:effectLst/>
                          <a:latin typeface="Calibri"/>
                          <a:ea typeface="Times New Roman"/>
                          <a:cs typeface="Calibri"/>
                        </a:rPr>
                        <a:t>6</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3</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Versetzung</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74791">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3</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Versetzung</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74791">
                <a:tc>
                  <a:txBody>
                    <a:bodyPr/>
                    <a:lstStyle/>
                    <a:p>
                      <a:pPr algn="ctr">
                        <a:spcAft>
                          <a:spcPts val="0"/>
                        </a:spcAft>
                      </a:pPr>
                      <a:r>
                        <a:rPr lang="de-DE" sz="1000" b="1">
                          <a:effectLst/>
                          <a:latin typeface="Calibri"/>
                          <a:ea typeface="Times New Roman"/>
                          <a:cs typeface="Calibri"/>
                        </a:rPr>
                        <a:t>3</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Versetzung</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74791">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de-DE" sz="1000" b="1">
                          <a:effectLst/>
                          <a:latin typeface="Calibri"/>
                          <a:ea typeface="Times New Roman"/>
                          <a:cs typeface="Calibri"/>
                        </a:rPr>
                        <a:t>3</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CCCC"/>
                    </a:solidFill>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Versetzung</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74791">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solidFill>
                            <a:srgbClr val="FF0000"/>
                          </a:solidFill>
                          <a:effectLst/>
                          <a:latin typeface="Calibri"/>
                          <a:ea typeface="Times New Roman"/>
                          <a:cs typeface="Calibri"/>
                        </a:rPr>
                        <a:t>6</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3">
                  <a:txBody>
                    <a:bodyPr/>
                    <a:lstStyle/>
                    <a:p>
                      <a:pPr algn="ctr">
                        <a:spcAft>
                          <a:spcPts val="0"/>
                        </a:spcAft>
                      </a:pPr>
                      <a:r>
                        <a:rPr lang="de-DE" sz="1000" b="1">
                          <a:effectLst/>
                          <a:latin typeface="Calibri"/>
                          <a:ea typeface="Times New Roman"/>
                          <a:cs typeface="Calibri"/>
                        </a:rPr>
                        <a:t> </a:t>
                      </a:r>
                      <a:endParaRPr lang="de-DE" sz="1000">
                        <a:effectLst/>
                        <a:latin typeface="Times New Roman"/>
                        <a:ea typeface="Times New Roman"/>
                      </a:endParaRPr>
                    </a:p>
                    <a:p>
                      <a:pPr algn="ctr">
                        <a:spcAft>
                          <a:spcPts val="0"/>
                        </a:spcAft>
                      </a:pPr>
                      <a:r>
                        <a:rPr lang="de-DE" sz="1000" b="1">
                          <a:effectLst/>
                          <a:latin typeface="Calibri"/>
                          <a:ea typeface="Times New Roman"/>
                          <a:cs typeface="Calibri"/>
                        </a:rPr>
                        <a:t>nicht versetzt mit Recht auf </a:t>
                      </a:r>
                      <a:r>
                        <a:rPr lang="de-DE" sz="1000" b="1" u="sng">
                          <a:effectLst/>
                          <a:latin typeface="Calibri"/>
                          <a:ea typeface="Times New Roman"/>
                          <a:cs typeface="Calibri"/>
                        </a:rPr>
                        <a:t>Nachprüfung</a:t>
                      </a:r>
                      <a:r>
                        <a:rPr lang="de-DE" sz="1000" b="1">
                          <a:effectLst/>
                          <a:latin typeface="Calibri"/>
                          <a:ea typeface="Times New Roman"/>
                          <a:cs typeface="Calibri"/>
                        </a:rPr>
                        <a:t> in *)diesem oder in **)  einem der beiden Fächer</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74791">
                <a:tc>
                  <a:txBody>
                    <a:bodyPr/>
                    <a:lstStyle/>
                    <a:p>
                      <a:pPr algn="ctr">
                        <a:spcAft>
                          <a:spcPts val="0"/>
                        </a:spcAft>
                      </a:pPr>
                      <a:r>
                        <a:rPr lang="de-DE" sz="1000" b="1">
                          <a:effectLst/>
                          <a:latin typeface="Calibri"/>
                          <a:ea typeface="Times New Roman"/>
                          <a:cs typeface="Calibri"/>
                        </a:rPr>
                        <a:t>3</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6</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extLst>
                  <a:ext uri="{0D108BD9-81ED-4DB2-BD59-A6C34878D82A}">
                    <a16:rowId xmlns:a16="http://schemas.microsoft.com/office/drawing/2014/main" val="10011"/>
                  </a:ext>
                </a:extLst>
              </a:tr>
              <a:tr h="174791">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6</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3</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extLst>
                  <a:ext uri="{0D108BD9-81ED-4DB2-BD59-A6C34878D82A}">
                    <a16:rowId xmlns:a16="http://schemas.microsoft.com/office/drawing/2014/main" val="10012"/>
                  </a:ext>
                </a:extLst>
              </a:tr>
              <a:tr h="174791">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3</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extLst>
                  <a:ext uri="{0D108BD9-81ED-4DB2-BD59-A6C34878D82A}">
                    <a16:rowId xmlns:a16="http://schemas.microsoft.com/office/drawing/2014/main" val="10013"/>
                  </a:ext>
                </a:extLst>
              </a:tr>
              <a:tr h="174791">
                <a:tc>
                  <a:txBody>
                    <a:bodyPr/>
                    <a:lstStyle/>
                    <a:p>
                      <a:pPr algn="ctr">
                        <a:spcAft>
                          <a:spcPts val="0"/>
                        </a:spcAft>
                      </a:pPr>
                      <a:r>
                        <a:rPr lang="de-DE" sz="1000" b="1">
                          <a:effectLst/>
                          <a:latin typeface="Calibri"/>
                          <a:ea typeface="Times New Roman"/>
                          <a:cs typeface="Calibri"/>
                        </a:rPr>
                        <a:t>3</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extLst>
                  <a:ext uri="{0D108BD9-81ED-4DB2-BD59-A6C34878D82A}">
                    <a16:rowId xmlns:a16="http://schemas.microsoft.com/office/drawing/2014/main" val="10014"/>
                  </a:ext>
                </a:extLst>
              </a:tr>
              <a:tr h="174791">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3</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solidFill>
                            <a:srgbClr val="FF0000"/>
                          </a:solidFill>
                          <a:effectLst/>
                          <a:latin typeface="Calibri"/>
                          <a:ea typeface="Times New Roman"/>
                          <a:cs typeface="Calibri"/>
                        </a:rPr>
                        <a:t>6</a:t>
                      </a:r>
                      <a:endParaRPr lang="de-DE" sz="1000">
                        <a:effectLst/>
                        <a:latin typeface="Times New Roman"/>
                        <a:ea typeface="Times New Roman"/>
                      </a:endParaRPr>
                    </a:p>
                  </a:txBody>
                  <a:tcPr marL="44455" marR="4445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extLst>
                  <a:ext uri="{0D108BD9-81ED-4DB2-BD59-A6C34878D82A}">
                    <a16:rowId xmlns:a16="http://schemas.microsoft.com/office/drawing/2014/main" val="10015"/>
                  </a:ext>
                </a:extLst>
              </a:tr>
              <a:tr h="174791">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solidFill>
                            <a:srgbClr val="FF0000"/>
                          </a:solidFill>
                          <a:effectLst/>
                          <a:latin typeface="Calibri"/>
                          <a:ea typeface="Times New Roman"/>
                          <a:cs typeface="Calibri"/>
                        </a:rPr>
                        <a:t>6</a:t>
                      </a:r>
                      <a:endParaRPr lang="de-DE" sz="1000">
                        <a:effectLst/>
                        <a:latin typeface="Times New Roman"/>
                        <a:ea typeface="Times New Roman"/>
                      </a:endParaRPr>
                    </a:p>
                  </a:txBody>
                  <a:tcPr marL="44455" marR="4445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extLst>
                  <a:ext uri="{0D108BD9-81ED-4DB2-BD59-A6C34878D82A}">
                    <a16:rowId xmlns:a16="http://schemas.microsoft.com/office/drawing/2014/main" val="10016"/>
                  </a:ext>
                </a:extLst>
              </a:tr>
              <a:tr h="174791">
                <a:tc>
                  <a:txBody>
                    <a:bodyPr/>
                    <a:lstStyle/>
                    <a:p>
                      <a:pPr algn="ctr">
                        <a:spcAft>
                          <a:spcPts val="0"/>
                        </a:spcAft>
                      </a:pPr>
                      <a:r>
                        <a:rPr lang="de-DE" sz="1000" b="1">
                          <a:solidFill>
                            <a:srgbClr val="FF0000"/>
                          </a:solidFill>
                          <a:effectLst/>
                          <a:latin typeface="Calibri"/>
                          <a:ea typeface="Times New Roman"/>
                          <a:cs typeface="Calibri"/>
                        </a:rPr>
                        <a:t> 5**)</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3</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extLst>
                  <a:ext uri="{0D108BD9-81ED-4DB2-BD59-A6C34878D82A}">
                    <a16:rowId xmlns:a16="http://schemas.microsoft.com/office/drawing/2014/main" val="10017"/>
                  </a:ext>
                </a:extLst>
              </a:tr>
              <a:tr h="174791">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extLst>
                  <a:ext uri="{0D108BD9-81ED-4DB2-BD59-A6C34878D82A}">
                    <a16:rowId xmlns:a16="http://schemas.microsoft.com/office/drawing/2014/main" val="10018"/>
                  </a:ext>
                </a:extLst>
              </a:tr>
              <a:tr h="174791">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3</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3</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extLst>
                  <a:ext uri="{0D108BD9-81ED-4DB2-BD59-A6C34878D82A}">
                    <a16:rowId xmlns:a16="http://schemas.microsoft.com/office/drawing/2014/main" val="10019"/>
                  </a:ext>
                </a:extLst>
              </a:tr>
              <a:tr h="174791">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3</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extLst>
                  <a:ext uri="{0D108BD9-81ED-4DB2-BD59-A6C34878D82A}">
                    <a16:rowId xmlns:a16="http://schemas.microsoft.com/office/drawing/2014/main" val="10020"/>
                  </a:ext>
                </a:extLst>
              </a:tr>
              <a:tr h="174791">
                <a:tc>
                  <a:txBody>
                    <a:bodyPr/>
                    <a:lstStyle/>
                    <a:p>
                      <a:pPr algn="ctr">
                        <a:spcAft>
                          <a:spcPts val="0"/>
                        </a:spcAft>
                      </a:pPr>
                      <a:r>
                        <a:rPr lang="de-DE" sz="1000" b="1">
                          <a:solidFill>
                            <a:srgbClr val="FF0000"/>
                          </a:solidFill>
                          <a:effectLst/>
                          <a:latin typeface="Calibri"/>
                          <a:ea typeface="Times New Roman"/>
                          <a:cs typeface="Calibri"/>
                        </a:rPr>
                        <a:t> 5**)</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solidFill>
                            <a:srgbClr val="FF0000"/>
                          </a:solidFill>
                          <a:effectLst/>
                          <a:latin typeface="Calibri"/>
                          <a:ea typeface="Times New Roman"/>
                          <a:cs typeface="Calibri"/>
                        </a:rPr>
                        <a:t> 5**)</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3</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extLst>
                  <a:ext uri="{0D108BD9-81ED-4DB2-BD59-A6C34878D82A}">
                    <a16:rowId xmlns:a16="http://schemas.microsoft.com/office/drawing/2014/main" val="10021"/>
                  </a:ext>
                </a:extLst>
              </a:tr>
              <a:tr h="174791">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extLst>
                  <a:ext uri="{0D108BD9-81ED-4DB2-BD59-A6C34878D82A}">
                    <a16:rowId xmlns:a16="http://schemas.microsoft.com/office/drawing/2014/main" val="10022"/>
                  </a:ext>
                </a:extLst>
              </a:tr>
              <a:tr h="174791">
                <a:tc>
                  <a:txBody>
                    <a:bodyPr/>
                    <a:lstStyle/>
                    <a:p>
                      <a:pPr algn="ctr">
                        <a:spcAft>
                          <a:spcPts val="0"/>
                        </a:spcAft>
                      </a:pPr>
                      <a:r>
                        <a:rPr lang="de-DE" sz="1000" b="1">
                          <a:solidFill>
                            <a:srgbClr val="FF0000"/>
                          </a:solidFill>
                          <a:effectLst/>
                          <a:latin typeface="Calibri"/>
                          <a:ea typeface="Times New Roman"/>
                          <a:cs typeface="Calibri"/>
                        </a:rPr>
                        <a:t>6</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4">
                  <a:txBody>
                    <a:bodyPr/>
                    <a:lstStyle/>
                    <a:p>
                      <a:pPr algn="ctr">
                        <a:spcAft>
                          <a:spcPts val="0"/>
                        </a:spcAft>
                      </a:pPr>
                      <a:r>
                        <a:rPr lang="de-DE" sz="1000" b="1">
                          <a:effectLst/>
                          <a:latin typeface="Calibri"/>
                          <a:ea typeface="Times New Roman"/>
                          <a:cs typeface="Calibri"/>
                        </a:rPr>
                        <a:t> </a:t>
                      </a:r>
                      <a:endParaRPr lang="de-DE" sz="1000">
                        <a:effectLst/>
                        <a:latin typeface="Times New Roman"/>
                        <a:ea typeface="Times New Roman"/>
                      </a:endParaRPr>
                    </a:p>
                    <a:p>
                      <a:pPr algn="ctr">
                        <a:spcAft>
                          <a:spcPts val="0"/>
                        </a:spcAft>
                      </a:pPr>
                      <a:r>
                        <a:rPr lang="de-DE" sz="1000" b="1">
                          <a:effectLst/>
                          <a:latin typeface="Calibri"/>
                          <a:ea typeface="Times New Roman"/>
                          <a:cs typeface="Calibri"/>
                        </a:rPr>
                        <a:t> </a:t>
                      </a:r>
                      <a:endParaRPr lang="de-DE" sz="1000">
                        <a:effectLst/>
                        <a:latin typeface="Times New Roman"/>
                        <a:ea typeface="Times New Roman"/>
                      </a:endParaRPr>
                    </a:p>
                    <a:p>
                      <a:pPr algn="ctr">
                        <a:spcAft>
                          <a:spcPts val="0"/>
                        </a:spcAft>
                      </a:pPr>
                      <a:r>
                        <a:rPr lang="de-DE" sz="1000" b="1">
                          <a:effectLst/>
                          <a:latin typeface="Calibri"/>
                          <a:ea typeface="Times New Roman"/>
                          <a:cs typeface="Calibri"/>
                        </a:rPr>
                        <a:t>Nicht versetzt</a:t>
                      </a:r>
                      <a:endParaRPr lang="de-DE" sz="1000">
                        <a:effectLst/>
                        <a:latin typeface="Times New Roman"/>
                        <a:ea typeface="Times New Roman"/>
                      </a:endParaRPr>
                    </a:p>
                    <a:p>
                      <a:pPr algn="ctr">
                        <a:spcAft>
                          <a:spcPts val="0"/>
                        </a:spcAft>
                      </a:pPr>
                      <a:r>
                        <a:rPr lang="de-DE" sz="1000" b="1">
                          <a:effectLst/>
                          <a:latin typeface="Calibri"/>
                          <a:ea typeface="Times New Roman"/>
                          <a:cs typeface="Calibri"/>
                        </a:rPr>
                        <a:t> </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23"/>
                  </a:ext>
                </a:extLst>
              </a:tr>
              <a:tr h="174791">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vMerge="1">
                  <a:txBody>
                    <a:bodyPr/>
                    <a:lstStyle/>
                    <a:p>
                      <a:endParaRPr lang="de-DE"/>
                    </a:p>
                  </a:txBody>
                  <a:tcPr/>
                </a:tc>
                <a:extLst>
                  <a:ext uri="{0D108BD9-81ED-4DB2-BD59-A6C34878D82A}">
                    <a16:rowId xmlns:a16="http://schemas.microsoft.com/office/drawing/2014/main" val="10024"/>
                  </a:ext>
                </a:extLst>
              </a:tr>
              <a:tr h="174791">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vMerge="1">
                  <a:txBody>
                    <a:bodyPr/>
                    <a:lstStyle/>
                    <a:p>
                      <a:endParaRPr lang="de-DE"/>
                    </a:p>
                  </a:txBody>
                  <a:tcPr/>
                </a:tc>
                <a:extLst>
                  <a:ext uri="{0D108BD9-81ED-4DB2-BD59-A6C34878D82A}">
                    <a16:rowId xmlns:a16="http://schemas.microsoft.com/office/drawing/2014/main" val="10025"/>
                  </a:ext>
                </a:extLst>
              </a:tr>
              <a:tr h="174791">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de-DE" sz="1000" b="1">
                          <a:solidFill>
                            <a:srgbClr val="FF0000"/>
                          </a:solidFill>
                          <a:effectLst/>
                          <a:latin typeface="Calibri"/>
                          <a:ea typeface="Times New Roman"/>
                          <a:cs typeface="Calibri"/>
                        </a:rPr>
                        <a:t>6</a:t>
                      </a:r>
                      <a:endParaRPr lang="de-DE" sz="1000">
                        <a:effectLst/>
                        <a:latin typeface="Times New Roman"/>
                        <a:ea typeface="Times New Roman"/>
                      </a:endParaRPr>
                    </a:p>
                  </a:txBody>
                  <a:tcPr marL="44455" marR="4445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de-DE" sz="1000" b="1">
                          <a:solidFill>
                            <a:srgbClr val="FF0000"/>
                          </a:solidFill>
                          <a:effectLst/>
                          <a:latin typeface="Calibri"/>
                          <a:ea typeface="Times New Roman"/>
                          <a:cs typeface="Calibri"/>
                        </a:rPr>
                        <a:t>6</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de-DE" sz="1000" b="1" dirty="0">
                          <a:effectLst/>
                          <a:latin typeface="Calibri"/>
                          <a:ea typeface="Times New Roman"/>
                          <a:cs typeface="Calibri"/>
                        </a:rPr>
                        <a:t>4</a:t>
                      </a:r>
                      <a:endParaRPr lang="de-DE" sz="1000" dirty="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vMerge="1">
                  <a:txBody>
                    <a:bodyPr/>
                    <a:lstStyle/>
                    <a:p>
                      <a:endParaRPr lang="de-DE"/>
                    </a:p>
                  </a:txBody>
                  <a:tcPr/>
                </a:tc>
                <a:extLst>
                  <a:ext uri="{0D108BD9-81ED-4DB2-BD59-A6C34878D82A}">
                    <a16:rowId xmlns:a16="http://schemas.microsoft.com/office/drawing/2014/main" val="10026"/>
                  </a:ext>
                </a:extLst>
              </a:tr>
            </a:tbl>
          </a:graphicData>
        </a:graphic>
      </p:graphicFrame>
      <p:sp>
        <p:nvSpPr>
          <p:cNvPr id="6" name="Fußzeilenplatzhalter 2"/>
          <p:cNvSpPr>
            <a:spLocks noGrp="1"/>
          </p:cNvSpPr>
          <p:nvPr>
            <p:ph type="ftr" sz="quarter" idx="10"/>
          </p:nvPr>
        </p:nvSpPr>
        <p:spPr bwMode="auto">
          <a:xfrm>
            <a:off x="468313" y="6418263"/>
            <a:ext cx="7010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de-DE" altLang="de-DE" dirty="0"/>
              <a:t>Informationen der Schulleitung zum Schuljahr 2024/25</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0" descr="Grne_Umwelt_Bo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8538" y="3304284"/>
            <a:ext cx="2302536" cy="21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itel 1"/>
          <p:cNvSpPr>
            <a:spLocks noGrp="1"/>
          </p:cNvSpPr>
          <p:nvPr>
            <p:ph type="title"/>
          </p:nvPr>
        </p:nvSpPr>
        <p:spPr>
          <a:xfrm>
            <a:off x="471488" y="0"/>
            <a:ext cx="8229600" cy="706438"/>
          </a:xfrm>
        </p:spPr>
        <p:txBody>
          <a:bodyPr/>
          <a:lstStyle/>
          <a:p>
            <a:r>
              <a:rPr lang="de-DE" altLang="de-DE" dirty="0">
                <a:solidFill>
                  <a:srgbClr val="2C9E88"/>
                </a:solidFill>
                <a:latin typeface="Arial" charset="0"/>
                <a:cs typeface="Arial" charset="0"/>
              </a:rPr>
              <a:t>Weiterhin: Wir sammeln für die Umwelt und die Schule</a:t>
            </a:r>
          </a:p>
        </p:txBody>
      </p:sp>
      <p:sp>
        <p:nvSpPr>
          <p:cNvPr id="5" name="Foliennummernplatzhalter 4"/>
          <p:cNvSpPr>
            <a:spLocks noGrp="1"/>
          </p:cNvSpPr>
          <p:nvPr>
            <p:ph type="sldNum" sz="quarter" idx="11"/>
          </p:nvPr>
        </p:nvSpPr>
        <p:spPr/>
        <p:txBody>
          <a:bodyPr/>
          <a:lstStyle/>
          <a:p>
            <a:pPr>
              <a:defRPr/>
            </a:pPr>
            <a:fld id="{71F6712A-2695-4A90-A17B-4BB9F3BA6436}" type="slidenum">
              <a:rPr lang="de-DE" smtClean="0">
                <a:solidFill>
                  <a:prstClr val="black"/>
                </a:solidFill>
              </a:rPr>
              <a:pPr>
                <a:defRPr/>
              </a:pPr>
              <a:t>11</a:t>
            </a:fld>
            <a:endParaRPr lang="de-DE">
              <a:solidFill>
                <a:prstClr val="black"/>
              </a:solidFill>
            </a:endParaRPr>
          </a:p>
        </p:txBody>
      </p:sp>
      <p:sp>
        <p:nvSpPr>
          <p:cNvPr id="13" name="Textfeld 12"/>
          <p:cNvSpPr txBox="1"/>
          <p:nvPr/>
        </p:nvSpPr>
        <p:spPr>
          <a:xfrm>
            <a:off x="985647" y="1390299"/>
            <a:ext cx="6345427" cy="3600986"/>
          </a:xfrm>
          <a:prstGeom prst="rect">
            <a:avLst/>
          </a:prstGeom>
          <a:noFill/>
        </p:spPr>
        <p:txBody>
          <a:bodyPr wrap="square">
            <a:spAutoFit/>
          </a:bodyPr>
          <a:lstStyle/>
          <a:p>
            <a:pPr algn="ctr">
              <a:defRPr/>
            </a:pPr>
            <a:r>
              <a:rPr lang="de-DE" sz="1600" b="1" u="sng" dirty="0">
                <a:solidFill>
                  <a:prstClr val="black"/>
                </a:solidFill>
              </a:rPr>
              <a:t>Wir sammeln Druckerpatronen und Handys für die Umwelt und die Schule:</a:t>
            </a:r>
          </a:p>
          <a:p>
            <a:pPr>
              <a:defRPr/>
            </a:pPr>
            <a:r>
              <a:rPr lang="de-DE" sz="1600" dirty="0">
                <a:solidFill>
                  <a:prstClr val="black"/>
                </a:solidFill>
              </a:rPr>
              <a:t>Die Druckerpatronen und die Handys  werden von der </a:t>
            </a:r>
            <a:r>
              <a:rPr lang="de-DE" sz="1600" dirty="0" err="1">
                <a:solidFill>
                  <a:prstClr val="black"/>
                </a:solidFill>
              </a:rPr>
              <a:t>Interseroh</a:t>
            </a:r>
            <a:r>
              <a:rPr lang="de-DE" sz="1600" dirty="0">
                <a:solidFill>
                  <a:prstClr val="black"/>
                </a:solidFill>
              </a:rPr>
              <a:t>- Firma  recycelt.</a:t>
            </a:r>
          </a:p>
          <a:p>
            <a:pPr>
              <a:defRPr/>
            </a:pPr>
            <a:r>
              <a:rPr lang="de-DE" sz="1600" dirty="0">
                <a:solidFill>
                  <a:prstClr val="black"/>
                </a:solidFill>
              </a:rPr>
              <a:t>Für die eingesandten Produkte </a:t>
            </a:r>
            <a:br>
              <a:rPr lang="de-DE" sz="1600" dirty="0">
                <a:solidFill>
                  <a:prstClr val="black"/>
                </a:solidFill>
              </a:rPr>
            </a:br>
            <a:r>
              <a:rPr lang="de-DE" sz="1600" dirty="0">
                <a:solidFill>
                  <a:prstClr val="black"/>
                </a:solidFill>
              </a:rPr>
              <a:t>erhält die Schule „Grüne </a:t>
            </a:r>
            <a:br>
              <a:rPr lang="de-DE" sz="1600" dirty="0">
                <a:solidFill>
                  <a:prstClr val="black"/>
                </a:solidFill>
              </a:rPr>
            </a:br>
            <a:r>
              <a:rPr lang="de-DE" sz="1600" dirty="0">
                <a:solidFill>
                  <a:prstClr val="black"/>
                </a:solidFill>
              </a:rPr>
              <a:t>Umweltpunkte“, die dann gegen Prämien, z. B.: Materialien für den</a:t>
            </a:r>
            <a:br>
              <a:rPr lang="de-DE" sz="1600" dirty="0">
                <a:solidFill>
                  <a:prstClr val="black"/>
                </a:solidFill>
              </a:rPr>
            </a:br>
            <a:r>
              <a:rPr lang="de-DE" sz="1600" dirty="0">
                <a:solidFill>
                  <a:prstClr val="black"/>
                </a:solidFill>
              </a:rPr>
              <a:t>Unterricht  (Bücher, Computerzubehör, Sportgeräte)</a:t>
            </a:r>
            <a:br>
              <a:rPr lang="de-DE" sz="1600" dirty="0">
                <a:solidFill>
                  <a:prstClr val="black"/>
                </a:solidFill>
              </a:rPr>
            </a:br>
            <a:r>
              <a:rPr lang="de-DE" sz="1600" dirty="0">
                <a:solidFill>
                  <a:prstClr val="black"/>
                </a:solidFill>
              </a:rPr>
              <a:t>eingetauscht werden können.</a:t>
            </a:r>
          </a:p>
          <a:p>
            <a:pPr>
              <a:defRPr/>
            </a:pPr>
            <a:endParaRPr lang="de-DE" sz="1600" dirty="0">
              <a:solidFill>
                <a:prstClr val="black"/>
              </a:solidFill>
            </a:endParaRPr>
          </a:p>
          <a:p>
            <a:pPr>
              <a:defRPr/>
            </a:pPr>
            <a:r>
              <a:rPr lang="de-DE" sz="1600" dirty="0">
                <a:solidFill>
                  <a:srgbClr val="2C9E88"/>
                </a:solidFill>
              </a:rPr>
              <a:t>Weitere Informationen unter </a:t>
            </a:r>
          </a:p>
          <a:p>
            <a:pPr>
              <a:defRPr/>
            </a:pPr>
            <a:r>
              <a:rPr lang="de-DE" sz="1600" dirty="0">
                <a:solidFill>
                  <a:srgbClr val="2C9E88"/>
                </a:solidFill>
              </a:rPr>
              <a:t>www.sammeldrache.de</a:t>
            </a:r>
          </a:p>
          <a:p>
            <a:pPr>
              <a:defRPr/>
            </a:pPr>
            <a:endParaRPr lang="de-DE" dirty="0">
              <a:solidFill>
                <a:prstClr val="black"/>
              </a:solidFill>
            </a:endParaRPr>
          </a:p>
          <a:p>
            <a:pPr>
              <a:defRPr/>
            </a:pPr>
            <a:endParaRPr lang="de-DE" dirty="0">
              <a:solidFill>
                <a:prstClr val="black"/>
              </a:solidFill>
            </a:endParaRPr>
          </a:p>
        </p:txBody>
      </p:sp>
      <p:sp>
        <p:nvSpPr>
          <p:cNvPr id="9" name="Fußzeilenplatzhalter 2"/>
          <p:cNvSpPr>
            <a:spLocks noGrp="1"/>
          </p:cNvSpPr>
          <p:nvPr>
            <p:ph type="ftr" sz="quarter" idx="10"/>
          </p:nvPr>
        </p:nvSpPr>
        <p:spPr bwMode="auto">
          <a:xfrm>
            <a:off x="468313" y="6418263"/>
            <a:ext cx="7010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de-DE" altLang="de-DE" dirty="0"/>
              <a:t>Informationen der Schulleitung zum Schuljahr 2024/25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5774" y="274638"/>
            <a:ext cx="8998226" cy="706437"/>
          </a:xfrm>
        </p:spPr>
        <p:txBody>
          <a:bodyPr rtlCol="0"/>
          <a:lstStyle/>
          <a:p>
            <a:pPr eaLnBrk="1" fontAlgn="auto" hangingPunct="1">
              <a:spcAft>
                <a:spcPts val="0"/>
              </a:spcAft>
              <a:defRPr/>
            </a:pPr>
            <a:r>
              <a:rPr lang="de-DE" dirty="0">
                <a:solidFill>
                  <a:srgbClr val="2C9E88"/>
                </a:solidFill>
              </a:rPr>
              <a:t>Aktuelle Zahlen und Daten rund um die Goetheschule (September ´24)</a:t>
            </a:r>
          </a:p>
        </p:txBody>
      </p:sp>
      <p:sp>
        <p:nvSpPr>
          <p:cNvPr id="4100" name="Foliennummernplatzhalter 3"/>
          <p:cNvSpPr>
            <a:spLocks noGrp="1"/>
          </p:cNvSpPr>
          <p:nvPr>
            <p:ph type="sldNum"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878118A-8B47-4DC7-A718-71261EA116E7}" type="slidenum">
              <a:rPr lang="de-DE" altLang="de-DE" smtClean="0"/>
              <a:pPr fontAlgn="base">
                <a:spcBef>
                  <a:spcPct val="0"/>
                </a:spcBef>
                <a:spcAft>
                  <a:spcPct val="0"/>
                </a:spcAft>
                <a:defRPr/>
              </a:pPr>
              <a:t>2</a:t>
            </a:fld>
            <a:endParaRPr lang="de-DE" altLang="de-DE"/>
          </a:p>
        </p:txBody>
      </p:sp>
      <p:graphicFrame>
        <p:nvGraphicFramePr>
          <p:cNvPr id="13" name="Inhaltsplatzhalter 12"/>
          <p:cNvGraphicFramePr>
            <a:graphicFrameLocks noGrp="1"/>
          </p:cNvGraphicFramePr>
          <p:nvPr>
            <p:ph idx="1"/>
            <p:extLst>
              <p:ext uri="{D42A27DB-BD31-4B8C-83A1-F6EECF244321}">
                <p14:modId xmlns:p14="http://schemas.microsoft.com/office/powerpoint/2010/main" val="1873628340"/>
              </p:ext>
            </p:extLst>
          </p:nvPr>
        </p:nvGraphicFramePr>
        <p:xfrm>
          <a:off x="709683" y="1433015"/>
          <a:ext cx="7458501" cy="4189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ußzeilenplatzhalter 2"/>
          <p:cNvSpPr>
            <a:spLocks noGrp="1"/>
          </p:cNvSpPr>
          <p:nvPr>
            <p:ph type="ftr" sz="quarter" idx="10"/>
          </p:nvPr>
        </p:nvSpPr>
        <p:spPr bwMode="auto">
          <a:xfrm>
            <a:off x="468313" y="6418263"/>
            <a:ext cx="7010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de-DE" altLang="de-DE" dirty="0"/>
              <a:t>Informationen der Schulleitung zum Schuljahr 2024/25</a:t>
            </a:r>
          </a:p>
        </p:txBody>
      </p:sp>
      <p:grpSp>
        <p:nvGrpSpPr>
          <p:cNvPr id="7" name="Gruppieren 6"/>
          <p:cNvGrpSpPr/>
          <p:nvPr/>
        </p:nvGrpSpPr>
        <p:grpSpPr>
          <a:xfrm>
            <a:off x="1139543" y="4390845"/>
            <a:ext cx="2872688" cy="1086385"/>
            <a:chOff x="404386" y="2042092"/>
            <a:chExt cx="2872688" cy="1086385"/>
          </a:xfrm>
          <a:solidFill>
            <a:srgbClr val="00CC66"/>
          </a:solidFill>
          <a:scene3d>
            <a:camera prst="orthographicFront">
              <a:rot lat="0" lon="0" rev="0"/>
            </a:camera>
            <a:lightRig rig="glow" dir="t">
              <a:rot lat="0" lon="0" rev="4800000"/>
            </a:lightRig>
          </a:scene3d>
        </p:grpSpPr>
        <p:sp>
          <p:nvSpPr>
            <p:cNvPr id="8" name="Abgerundetes Rechteck 7"/>
            <p:cNvSpPr/>
            <p:nvPr/>
          </p:nvSpPr>
          <p:spPr>
            <a:xfrm>
              <a:off x="404386" y="2218559"/>
              <a:ext cx="2872688" cy="909918"/>
            </a:xfrm>
            <a:prstGeom prst="roundRect">
              <a:avLst>
                <a:gd name="adj" fmla="val 10000"/>
              </a:avLst>
            </a:prstGeom>
            <a:grpFill/>
            <a:ln>
              <a:noFill/>
            </a:ln>
            <a:effectLst>
              <a:outerShdw blurRad="190500" dist="228600" dir="2700000" algn="ctr">
                <a:srgbClr val="000000">
                  <a:alpha val="30000"/>
                </a:srgbClr>
              </a:outerShdw>
            </a:effectLst>
            <a:sp3d prstMaterial="matte">
              <a:bevelT w="127000" h="635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9" name="Abgerundetes Rechteck 4"/>
            <p:cNvSpPr/>
            <p:nvPr/>
          </p:nvSpPr>
          <p:spPr>
            <a:xfrm>
              <a:off x="431037" y="2042092"/>
              <a:ext cx="2819386" cy="1059734"/>
            </a:xfrm>
            <a:prstGeom prst="rect">
              <a:avLst/>
            </a:prstGeom>
            <a:grpFill/>
            <a:ln>
              <a:noFill/>
            </a:ln>
            <a:effectLst>
              <a:outerShdw blurRad="190500" dist="228600" dir="2700000" algn="ctr">
                <a:srgbClr val="000000">
                  <a:alpha val="30000"/>
                </a:srgbClr>
              </a:outerShdw>
            </a:effectLst>
            <a:sp3d prstMaterial="matte">
              <a:bevelT w="127000" h="63500"/>
            </a:sp3d>
          </p:spPr>
          <p:style>
            <a:lnRef idx="0">
              <a:scrgbClr r="0" g="0" b="0"/>
            </a:lnRef>
            <a:fillRef idx="0">
              <a:scrgbClr r="0" g="0" b="0"/>
            </a:fillRef>
            <a:effectRef idx="0">
              <a:scrgbClr r="0" g="0" b="0"/>
            </a:effectRef>
            <a:fontRef idx="minor">
              <a:schemeClr val="dk1"/>
            </a:fontRef>
          </p:style>
          <p:txBody>
            <a:bodyPr lIns="71120" tIns="53340" rIns="71120" bIns="53340" spcCol="1270" anchor="ctr"/>
            <a:lstStyle/>
            <a:p>
              <a:pPr algn="ctr" defTabSz="1244600">
                <a:lnSpc>
                  <a:spcPct val="90000"/>
                </a:lnSpc>
                <a:spcAft>
                  <a:spcPts val="0"/>
                </a:spcAft>
                <a:defRPr/>
              </a:pPr>
              <a:r>
                <a:rPr lang="de-DE" sz="2800" dirty="0"/>
                <a:t>Sekundarstufe II</a:t>
              </a:r>
            </a:p>
            <a:p>
              <a:pPr algn="ctr" defTabSz="1244600">
                <a:lnSpc>
                  <a:spcPct val="90000"/>
                </a:lnSpc>
                <a:spcAft>
                  <a:spcPts val="0"/>
                </a:spcAft>
                <a:defRPr/>
              </a:pPr>
              <a:r>
                <a:rPr lang="de-DE" sz="2800" dirty="0"/>
                <a:t>218</a:t>
              </a:r>
            </a:p>
            <a:p>
              <a:pPr algn="ctr" defTabSz="1244600">
                <a:lnSpc>
                  <a:spcPct val="90000"/>
                </a:lnSpc>
                <a:spcAft>
                  <a:spcPts val="0"/>
                </a:spcAft>
                <a:defRPr/>
              </a:pPr>
              <a:r>
                <a:rPr lang="de-DE" sz="2800" dirty="0"/>
                <a:t>(keine Q1)</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06437"/>
          </a:xfrm>
        </p:spPr>
        <p:txBody>
          <a:bodyPr rtlCol="0"/>
          <a:lstStyle/>
          <a:p>
            <a:pPr eaLnBrk="1" fontAlgn="auto" hangingPunct="1">
              <a:spcAft>
                <a:spcPts val="0"/>
              </a:spcAft>
              <a:defRPr/>
            </a:pPr>
            <a:r>
              <a:rPr lang="de-DE" dirty="0">
                <a:solidFill>
                  <a:srgbClr val="2C9E88"/>
                </a:solidFill>
              </a:rPr>
              <a:t>Was wir in diesem Schuljahr voran bringen wollen …</a:t>
            </a:r>
          </a:p>
        </p:txBody>
      </p:sp>
      <p:sp>
        <p:nvSpPr>
          <p:cNvPr id="5124" name="Foliennummernplatzhalter 3"/>
          <p:cNvSpPr>
            <a:spLocks noGrp="1"/>
          </p:cNvSpPr>
          <p:nvPr>
            <p:ph type="sldNum"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9B33FA8-2651-48C7-9CCA-2B36848DD68D}" type="slidenum">
              <a:rPr lang="de-DE" altLang="de-DE" smtClean="0"/>
              <a:pPr fontAlgn="base">
                <a:spcBef>
                  <a:spcPct val="0"/>
                </a:spcBef>
                <a:spcAft>
                  <a:spcPct val="0"/>
                </a:spcAft>
                <a:defRPr/>
              </a:pPr>
              <a:t>3</a:t>
            </a:fld>
            <a:endParaRPr lang="de-DE" altLang="de-DE"/>
          </a:p>
        </p:txBody>
      </p:sp>
      <p:grpSp>
        <p:nvGrpSpPr>
          <p:cNvPr id="13" name="Gruppieren 12"/>
          <p:cNvGrpSpPr/>
          <p:nvPr/>
        </p:nvGrpSpPr>
        <p:grpSpPr>
          <a:xfrm>
            <a:off x="290945" y="809297"/>
            <a:ext cx="8492837" cy="5608965"/>
            <a:chOff x="-219272" y="-415716"/>
            <a:chExt cx="8492837" cy="4963136"/>
          </a:xfrm>
          <a:scene3d>
            <a:camera prst="orthographicFront"/>
            <a:lightRig rig="flat" dir="t"/>
          </a:scene3d>
        </p:grpSpPr>
        <p:sp>
          <p:nvSpPr>
            <p:cNvPr id="14" name="Rechteck 13"/>
            <p:cNvSpPr/>
            <p:nvPr/>
          </p:nvSpPr>
          <p:spPr>
            <a:xfrm>
              <a:off x="-108435" y="589"/>
              <a:ext cx="8382000" cy="4298453"/>
            </a:xfrm>
            <a:prstGeom prst="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5" name="Rechteck 14"/>
            <p:cNvSpPr/>
            <p:nvPr/>
          </p:nvSpPr>
          <p:spPr>
            <a:xfrm>
              <a:off x="-219272" y="-415716"/>
              <a:ext cx="8492837" cy="4963136"/>
            </a:xfrm>
            <a:prstGeom prst="rect">
              <a:avLst/>
            </a:prstGeom>
            <a:solidFill>
              <a:srgbClr val="A7FFD3"/>
            </a:solidFill>
            <a:sp3d/>
          </p:spPr>
          <p:style>
            <a:lnRef idx="0">
              <a:scrgbClr r="0" g="0" b="0"/>
            </a:lnRef>
            <a:fillRef idx="0">
              <a:scrgbClr r="0" g="0" b="0"/>
            </a:fillRef>
            <a:effectRef idx="0">
              <a:scrgbClr r="0" g="0" b="0"/>
            </a:effectRef>
            <a:fontRef idx="minor">
              <a:schemeClr val="dk1"/>
            </a:fontRef>
          </p:style>
          <p:txBody>
            <a:bodyPr lIns="83820" tIns="83820" rIns="83820" bIns="83820" spcCol="1270" anchor="ctr"/>
            <a:lstStyle/>
            <a:p>
              <a:pPr algn="ctr" defTabSz="977900">
                <a:spcAft>
                  <a:spcPts val="1200"/>
                </a:spcAft>
                <a:defRPr/>
              </a:pPr>
              <a:r>
                <a:rPr lang="de-DE" sz="1600" b="1" dirty="0">
                  <a:solidFill>
                    <a:schemeClr val="tx1">
                      <a:lumMod val="65000"/>
                      <a:lumOff val="35000"/>
                    </a:schemeClr>
                  </a:solidFill>
                  <a:latin typeface="Arial" pitchFamily="34" charset="0"/>
                  <a:cs typeface="Arial" pitchFamily="34" charset="0"/>
                </a:rPr>
                <a:t>Bestehende Projekte werden fortgeführt und intensiviert, z.B.:</a:t>
              </a:r>
            </a:p>
            <a:p>
              <a:pPr algn="just" defTabSz="977900">
                <a:spcAft>
                  <a:spcPts val="1200"/>
                </a:spcAft>
                <a:defRPr/>
              </a:pPr>
              <a:r>
                <a:rPr lang="de-DE" sz="1600" dirty="0">
                  <a:solidFill>
                    <a:schemeClr val="tx1">
                      <a:lumMod val="65000"/>
                      <a:lumOff val="35000"/>
                    </a:schemeClr>
                  </a:solidFill>
                  <a:latin typeface="Arial" pitchFamily="34" charset="0"/>
                  <a:cs typeface="Arial" pitchFamily="34" charset="0"/>
                </a:rPr>
                <a:t>	</a:t>
              </a:r>
              <a:br>
                <a:rPr lang="de-DE" sz="1600" dirty="0">
                  <a:solidFill>
                    <a:schemeClr val="tx1">
                      <a:lumMod val="65000"/>
                      <a:lumOff val="35000"/>
                    </a:schemeClr>
                  </a:solidFill>
                  <a:latin typeface="Arial" pitchFamily="34" charset="0"/>
                  <a:cs typeface="Arial" pitchFamily="34" charset="0"/>
                </a:rPr>
              </a:br>
              <a:r>
                <a:rPr lang="de-DE" sz="1600" b="1" dirty="0">
                  <a:solidFill>
                    <a:schemeClr val="tx1">
                      <a:lumMod val="65000"/>
                      <a:lumOff val="35000"/>
                    </a:schemeClr>
                  </a:solidFill>
                  <a:latin typeface="Arial" pitchFamily="34" charset="0"/>
                  <a:cs typeface="Arial" pitchFamily="34" charset="0"/>
                </a:rPr>
                <a:t>Internationales:</a:t>
              </a:r>
              <a:r>
                <a:rPr lang="de-DE" sz="1600" dirty="0">
                  <a:solidFill>
                    <a:schemeClr val="tx1">
                      <a:lumMod val="65000"/>
                      <a:lumOff val="35000"/>
                    </a:schemeClr>
                  </a:solidFill>
                  <a:latin typeface="Arial" pitchFamily="34" charset="0"/>
                  <a:cs typeface="Arial" pitchFamily="34" charset="0"/>
                </a:rPr>
                <a:t> Durch die sehr erfolgreiche ERASMUS+-</a:t>
              </a:r>
              <a:r>
                <a:rPr lang="de-DE" sz="1600" dirty="0" err="1">
                  <a:solidFill>
                    <a:schemeClr val="tx1">
                      <a:lumMod val="65000"/>
                      <a:lumOff val="35000"/>
                    </a:schemeClr>
                  </a:solidFill>
                  <a:latin typeface="Arial" pitchFamily="34" charset="0"/>
                  <a:cs typeface="Arial" pitchFamily="34" charset="0"/>
                </a:rPr>
                <a:t>Akreditierung</a:t>
              </a:r>
              <a:r>
                <a:rPr lang="de-DE" sz="1600" dirty="0">
                  <a:solidFill>
                    <a:schemeClr val="tx1">
                      <a:lumMod val="65000"/>
                      <a:lumOff val="35000"/>
                    </a:schemeClr>
                  </a:solidFill>
                  <a:latin typeface="Arial" pitchFamily="34" charset="0"/>
                  <a:cs typeface="Arial" pitchFamily="34" charset="0"/>
                </a:rPr>
                <a:t> sind viele internationale Projekte möglich, deren Finanzierung durch ERASMUS+-Gelder unterstützt wird. Bitte nutzen Sie die Informationen auf unserer Homepage oder auf Instagram. Vielleicht ist auch etwas für ihr Kind dabei. </a:t>
              </a:r>
            </a:p>
            <a:p>
              <a:pPr algn="just" defTabSz="977900">
                <a:spcAft>
                  <a:spcPts val="1200"/>
                </a:spcAft>
                <a:defRPr/>
              </a:pPr>
              <a:r>
                <a:rPr lang="de-DE" sz="1600" b="1" dirty="0">
                  <a:solidFill>
                    <a:schemeClr val="tx1">
                      <a:lumMod val="65000"/>
                      <a:lumOff val="35000"/>
                    </a:schemeClr>
                  </a:solidFill>
                  <a:latin typeface="Arial" pitchFamily="34" charset="0"/>
                  <a:cs typeface="Arial" pitchFamily="34" charset="0"/>
                </a:rPr>
                <a:t>Haus und Hof: </a:t>
              </a:r>
              <a:r>
                <a:rPr lang="de-DE" sz="1600" dirty="0">
                  <a:solidFill>
                    <a:schemeClr val="tx1">
                      <a:lumMod val="65000"/>
                      <a:lumOff val="35000"/>
                    </a:schemeClr>
                  </a:solidFill>
                  <a:latin typeface="Arial" pitchFamily="34" charset="0"/>
                  <a:cs typeface="Arial" pitchFamily="34" charset="0"/>
                </a:rPr>
                <a:t>Goethes Garten blüht und gedeiht unter der Pflege der Garten AG, demnächst gibt es eine reichhaltige Apfel- und Kartoffelernte. Der Basketballkorb auf dem Hof wurde dank finanzieller Unterstützung des Fördervereins aufgebaut. </a:t>
              </a:r>
            </a:p>
            <a:p>
              <a:pPr defTabSz="977900">
                <a:spcAft>
                  <a:spcPts val="1200"/>
                </a:spcAft>
                <a:defRPr/>
              </a:pPr>
              <a:r>
                <a:rPr lang="de-DE" sz="1600" b="1" dirty="0">
                  <a:solidFill>
                    <a:schemeClr val="tx1">
                      <a:lumMod val="65000"/>
                      <a:lumOff val="35000"/>
                    </a:schemeClr>
                  </a:solidFill>
                  <a:latin typeface="Arial" pitchFamily="34" charset="0"/>
                  <a:cs typeface="Arial" pitchFamily="34" charset="0"/>
                </a:rPr>
                <a:t>Lerncoaching und „Schule mit Schwung“ </a:t>
              </a:r>
              <a:r>
                <a:rPr lang="de-DE" sz="1600" dirty="0">
                  <a:solidFill>
                    <a:schemeClr val="tx1">
                      <a:lumMod val="65000"/>
                      <a:lumOff val="35000"/>
                    </a:schemeClr>
                  </a:solidFill>
                  <a:latin typeface="Arial" pitchFamily="34" charset="0"/>
                  <a:cs typeface="Arial" pitchFamily="34" charset="0"/>
                </a:rPr>
                <a:t>sollen insbesondere unsere Jüngsten bei ihrem Lernprozessen unterstützen und Grundlagen legen, die langfristig das eigene Lernmanagement unterstützen. Es geht dabei auch immer wieder darum, wie gemeinsames Lernen und Arbeiten. </a:t>
              </a:r>
            </a:p>
            <a:p>
              <a:r>
                <a:rPr lang="de-DE" sz="1600" b="1" dirty="0">
                  <a:solidFill>
                    <a:schemeClr val="tx1">
                      <a:lumMod val="65000"/>
                      <a:lumOff val="35000"/>
                    </a:schemeClr>
                  </a:solidFill>
                  <a:latin typeface="Arial" panose="020B0604020202020204" pitchFamily="34" charset="0"/>
                  <a:cs typeface="Arial" panose="020B0604020202020204" pitchFamily="34" charset="0"/>
                </a:rPr>
                <a:t>Spielpause: </a:t>
              </a:r>
              <a:r>
                <a:rPr lang="de-DE" sz="1400" dirty="0">
                  <a:solidFill>
                    <a:schemeClr val="tx1">
                      <a:lumMod val="65000"/>
                      <a:lumOff val="35000"/>
                    </a:schemeClr>
                  </a:solidFill>
                  <a:latin typeface="Arial" panose="020B0604020202020204" pitchFamily="34" charset="0"/>
                  <a:cs typeface="Arial" panose="020B0604020202020204" pitchFamily="34" charset="0"/>
                </a:rPr>
                <a:t>Für Schülerinnen und Schüler der Erprobungsstufe gibt es an der Goetheschule das Projekt Spielpause. Bewegung ist Entwicklungsbeschleuniger und </a:t>
              </a:r>
              <a:r>
                <a:rPr lang="de-DE" sz="1400" dirty="0" err="1">
                  <a:solidFill>
                    <a:schemeClr val="tx1">
                      <a:lumMod val="65000"/>
                      <a:lumOff val="35000"/>
                    </a:schemeClr>
                  </a:solidFill>
                  <a:latin typeface="Arial" panose="020B0604020202020204" pitchFamily="34" charset="0"/>
                  <a:cs typeface="Arial" panose="020B0604020202020204" pitchFamily="34" charset="0"/>
                </a:rPr>
                <a:t>Gesunderhalter</a:t>
              </a:r>
              <a:r>
                <a:rPr lang="de-DE" sz="1400" dirty="0">
                  <a:solidFill>
                    <a:schemeClr val="tx1">
                      <a:lumMod val="65000"/>
                      <a:lumOff val="35000"/>
                    </a:schemeClr>
                  </a:solidFill>
                  <a:latin typeface="Arial" panose="020B0604020202020204" pitchFamily="34" charset="0"/>
                  <a:cs typeface="Arial" panose="020B0604020202020204" pitchFamily="34" charset="0"/>
                </a:rPr>
                <a:t>. Um den Schülerinnen und Schülern zusätzlichen Anreiz und Motivation zur Bewegung und Raum für Eigentätigkeit zu geben, hat die SV das Projekt „Spielpause“ ins Leben gerufen. In den großen Pausen steht den Schülerinnen und Schülern der Erprobungsstufe eine Fülle an Spielgeräten zur Verfügung. Gegen Abgabe des Schülerausweises können die Gegenstände aus einer großen Kiste ausgewählt und ausgeliehen werden. Schülerinnen und Schüler der 6. Klassen übernehmen im wöchentlichen Wechsel die Ausleihe.</a:t>
              </a:r>
            </a:p>
          </p:txBody>
        </p:sp>
      </p:grpSp>
      <p:sp>
        <p:nvSpPr>
          <p:cNvPr id="10" name="Fußzeilenplatzhalter 2"/>
          <p:cNvSpPr>
            <a:spLocks noGrp="1"/>
          </p:cNvSpPr>
          <p:nvPr>
            <p:ph type="ftr" sz="quarter" idx="10"/>
          </p:nvPr>
        </p:nvSpPr>
        <p:spPr bwMode="auto">
          <a:xfrm>
            <a:off x="468313" y="6418263"/>
            <a:ext cx="7010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de-DE" altLang="de-DE" dirty="0"/>
              <a:t>Informationen der Schulleitung zum Schuljahr 2024/25</a:t>
            </a:r>
          </a:p>
        </p:txBody>
      </p:sp>
      <p:sp>
        <p:nvSpPr>
          <p:cNvPr id="6" name="Ellipse 5"/>
          <p:cNvSpPr/>
          <p:nvPr/>
        </p:nvSpPr>
        <p:spPr>
          <a:xfrm rot="965653">
            <a:off x="6885940" y="322768"/>
            <a:ext cx="2190750" cy="795337"/>
          </a:xfrm>
          <a:prstGeom prst="ellipse">
            <a:avLst/>
          </a:prstGeom>
          <a:solidFill>
            <a:schemeClr val="accent1">
              <a:lumMod val="20000"/>
              <a:lumOff val="80000"/>
              <a:alpha val="80000"/>
            </a:schemeClr>
          </a:solidFill>
          <a:ln>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auto">
              <a:spcBef>
                <a:spcPts val="0"/>
              </a:spcBef>
              <a:spcAft>
                <a:spcPts val="0"/>
              </a:spcAft>
              <a:defRPr/>
            </a:pPr>
            <a:r>
              <a:rPr lang="de-DE" sz="1400" dirty="0">
                <a:solidFill>
                  <a:schemeClr val="tx1"/>
                </a:solidFill>
                <a:latin typeface="Arial" pitchFamily="34" charset="0"/>
                <a:cs typeface="Arial" pitchFamily="34" charset="0"/>
              </a:rPr>
              <a:t>Einige Arbeitsschwer- </a:t>
            </a:r>
          </a:p>
          <a:p>
            <a:pPr algn="ctr" fontAlgn="auto">
              <a:spcBef>
                <a:spcPts val="0"/>
              </a:spcBef>
              <a:spcAft>
                <a:spcPts val="0"/>
              </a:spcAft>
              <a:defRPr/>
            </a:pPr>
            <a:r>
              <a:rPr lang="de-DE" sz="1400" dirty="0">
                <a:solidFill>
                  <a:schemeClr val="tx1"/>
                </a:solidFill>
                <a:latin typeface="Arial" pitchFamily="34" charset="0"/>
                <a:cs typeface="Arial" pitchFamily="34" charset="0"/>
              </a:rPr>
              <a:t>punkte 2024/25: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06437"/>
          </a:xfrm>
        </p:spPr>
        <p:txBody>
          <a:bodyPr rtlCol="0"/>
          <a:lstStyle/>
          <a:p>
            <a:pPr eaLnBrk="1" fontAlgn="auto" hangingPunct="1">
              <a:spcAft>
                <a:spcPts val="0"/>
              </a:spcAft>
              <a:defRPr/>
            </a:pPr>
            <a:r>
              <a:rPr lang="de-DE" dirty="0">
                <a:solidFill>
                  <a:srgbClr val="2C9E88"/>
                </a:solidFill>
              </a:rPr>
              <a:t>Was wir in diesem Schuljahr voran bringen wollen …</a:t>
            </a:r>
          </a:p>
        </p:txBody>
      </p:sp>
      <p:sp>
        <p:nvSpPr>
          <p:cNvPr id="5124" name="Foliennummernplatzhalter 3"/>
          <p:cNvSpPr>
            <a:spLocks noGrp="1"/>
          </p:cNvSpPr>
          <p:nvPr>
            <p:ph type="sldNum"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47C2496-904E-4156-B917-4D81028C804F}" type="slidenum">
              <a:rPr lang="de-DE" altLang="de-DE" smtClean="0"/>
              <a:pPr fontAlgn="base">
                <a:spcBef>
                  <a:spcPct val="0"/>
                </a:spcBef>
                <a:spcAft>
                  <a:spcPct val="0"/>
                </a:spcAft>
                <a:defRPr/>
              </a:pPr>
              <a:t>4</a:t>
            </a:fld>
            <a:endParaRPr lang="de-DE" altLang="de-DE"/>
          </a:p>
        </p:txBody>
      </p:sp>
      <p:grpSp>
        <p:nvGrpSpPr>
          <p:cNvPr id="13" name="Gruppieren 12"/>
          <p:cNvGrpSpPr/>
          <p:nvPr/>
        </p:nvGrpSpPr>
        <p:grpSpPr>
          <a:xfrm>
            <a:off x="736847" y="1095107"/>
            <a:ext cx="7519386" cy="5250130"/>
            <a:chOff x="226630" y="119685"/>
            <a:chExt cx="7519386" cy="4532641"/>
          </a:xfrm>
          <a:scene3d>
            <a:camera prst="orthographicFront"/>
            <a:lightRig rig="flat" dir="t"/>
          </a:scene3d>
        </p:grpSpPr>
        <p:sp>
          <p:nvSpPr>
            <p:cNvPr id="14" name="Rechteck 13"/>
            <p:cNvSpPr/>
            <p:nvPr/>
          </p:nvSpPr>
          <p:spPr>
            <a:xfrm>
              <a:off x="479739" y="119685"/>
              <a:ext cx="7164088" cy="4401193"/>
            </a:xfrm>
            <a:prstGeom prst="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5" name="Rechteck 14"/>
            <p:cNvSpPr/>
            <p:nvPr/>
          </p:nvSpPr>
          <p:spPr>
            <a:xfrm>
              <a:off x="226630" y="119685"/>
              <a:ext cx="7519386" cy="4532641"/>
            </a:xfrm>
            <a:prstGeom prst="rect">
              <a:avLst/>
            </a:prstGeom>
            <a:solidFill>
              <a:srgbClr val="A7FFD3"/>
            </a:solidFill>
            <a:sp3d/>
          </p:spPr>
          <p:style>
            <a:lnRef idx="0">
              <a:scrgbClr r="0" g="0" b="0"/>
            </a:lnRef>
            <a:fillRef idx="0">
              <a:scrgbClr r="0" g="0" b="0"/>
            </a:fillRef>
            <a:effectRef idx="0">
              <a:scrgbClr r="0" g="0" b="0"/>
            </a:effectRef>
            <a:fontRef idx="minor">
              <a:schemeClr val="dk1"/>
            </a:fontRef>
          </p:style>
          <p:txBody>
            <a:bodyPr lIns="83820" tIns="83820" rIns="83820" bIns="83820" spcCol="1270" anchor="t"/>
            <a:lstStyle/>
            <a:p>
              <a:pPr algn="just" defTabSz="977900">
                <a:spcAft>
                  <a:spcPts val="1200"/>
                </a:spcAft>
                <a:defRPr/>
              </a:pPr>
              <a:r>
                <a:rPr lang="de-DE" sz="1600" dirty="0">
                  <a:solidFill>
                    <a:schemeClr val="tx1">
                      <a:lumMod val="65000"/>
                      <a:lumOff val="35000"/>
                    </a:schemeClr>
                  </a:solidFill>
                  <a:latin typeface="Arial" pitchFamily="34" charset="0"/>
                  <a:cs typeface="Arial" pitchFamily="34" charset="0"/>
                </a:rPr>
                <a:t>Die Weiterentwickelung im Bereich </a:t>
              </a:r>
              <a:r>
                <a:rPr lang="de-DE" sz="1600" b="1" dirty="0">
                  <a:solidFill>
                    <a:schemeClr val="tx1">
                      <a:lumMod val="65000"/>
                      <a:lumOff val="35000"/>
                    </a:schemeClr>
                  </a:solidFill>
                  <a:latin typeface="Arial" pitchFamily="34" charset="0"/>
                  <a:cs typeface="Arial" pitchFamily="34" charset="0"/>
                </a:rPr>
                <a:t>„Digitales Arbeiten &amp; Lernen“</a:t>
              </a:r>
              <a:r>
                <a:rPr lang="de-DE" sz="1600" dirty="0">
                  <a:solidFill>
                    <a:schemeClr val="tx1">
                      <a:lumMod val="65000"/>
                      <a:lumOff val="35000"/>
                    </a:schemeClr>
                  </a:solidFill>
                  <a:latin typeface="Arial" pitchFamily="34" charset="0"/>
                  <a:cs typeface="Arial" pitchFamily="34" charset="0"/>
                </a:rPr>
                <a:t> </a:t>
              </a:r>
            </a:p>
            <a:p>
              <a:pPr defTabSz="977900">
                <a:spcAft>
                  <a:spcPts val="1200"/>
                </a:spcAft>
                <a:defRPr/>
              </a:pPr>
              <a:r>
                <a:rPr lang="de-DE" sz="1600" dirty="0">
                  <a:solidFill>
                    <a:schemeClr val="tx1">
                      <a:lumMod val="65000"/>
                      <a:lumOff val="35000"/>
                    </a:schemeClr>
                  </a:solidFill>
                  <a:latin typeface="Arial" pitchFamily="34" charset="0"/>
                  <a:cs typeface="Arial" pitchFamily="34" charset="0"/>
                </a:rPr>
                <a:t>Das neue stabile schnelle W-Lan wurde gelegt. Neue </a:t>
              </a:r>
              <a:r>
                <a:rPr lang="de-DE" sz="1600" dirty="0" err="1">
                  <a:solidFill>
                    <a:schemeClr val="tx1">
                      <a:lumMod val="65000"/>
                      <a:lumOff val="35000"/>
                    </a:schemeClr>
                  </a:solidFill>
                  <a:latin typeface="Arial" pitchFamily="34" charset="0"/>
                  <a:cs typeface="Arial" pitchFamily="34" charset="0"/>
                </a:rPr>
                <a:t>Beamer</a:t>
              </a:r>
              <a:r>
                <a:rPr lang="de-DE" sz="1600" dirty="0">
                  <a:solidFill>
                    <a:schemeClr val="tx1">
                      <a:lumMod val="65000"/>
                      <a:lumOff val="35000"/>
                    </a:schemeClr>
                  </a:solidFill>
                  <a:latin typeface="Arial" pitchFamily="34" charset="0"/>
                  <a:cs typeface="Arial" pitchFamily="34" charset="0"/>
                </a:rPr>
                <a:t> wurden installiert. Das wird die Unterrichtskultur, die wir in enger Rückkopplung gemeinsam mit </a:t>
              </a:r>
              <a:r>
                <a:rPr lang="de-DE" sz="1600" dirty="0" err="1">
                  <a:solidFill>
                    <a:schemeClr val="tx1">
                      <a:lumMod val="65000"/>
                      <a:lumOff val="35000"/>
                    </a:schemeClr>
                  </a:solidFill>
                  <a:latin typeface="Arial" pitchFamily="34" charset="0"/>
                  <a:cs typeface="Arial" pitchFamily="34" charset="0"/>
                </a:rPr>
                <a:t>SuS</a:t>
              </a:r>
              <a:r>
                <a:rPr lang="de-DE" sz="1600" dirty="0">
                  <a:solidFill>
                    <a:schemeClr val="tx1">
                      <a:lumMod val="65000"/>
                      <a:lumOff val="35000"/>
                    </a:schemeClr>
                  </a:solidFill>
                  <a:latin typeface="Arial" pitchFamily="34" charset="0"/>
                  <a:cs typeface="Arial" pitchFamily="34" charset="0"/>
                </a:rPr>
                <a:t> und Eltern entwickeln, mittelfristig nachhaltig ändern. </a:t>
              </a:r>
            </a:p>
            <a:p>
              <a:pPr defTabSz="977900">
                <a:spcAft>
                  <a:spcPts val="1200"/>
                </a:spcAft>
                <a:defRPr/>
              </a:pPr>
              <a:r>
                <a:rPr lang="de-DE" sz="1600" dirty="0">
                  <a:solidFill>
                    <a:schemeClr val="tx1">
                      <a:lumMod val="65000"/>
                      <a:lumOff val="35000"/>
                    </a:schemeClr>
                  </a:solidFill>
                  <a:latin typeface="Arial" pitchFamily="34" charset="0"/>
                  <a:cs typeface="Arial" pitchFamily="34" charset="0"/>
                </a:rPr>
                <a:t>Zum Beginn des Schuljahres haben wir das digitale Klassenbuch eingeführt, sodass ein weiterer Schritt in Richtung Digitalisierung getan ist und die Unterrichtsinhalte, Hausaufgaben und Klassenbucheinträge nun in digitaler Form in </a:t>
              </a:r>
              <a:r>
                <a:rPr lang="de-DE" sz="1600" dirty="0" err="1">
                  <a:solidFill>
                    <a:schemeClr val="tx1">
                      <a:lumMod val="65000"/>
                      <a:lumOff val="35000"/>
                    </a:schemeClr>
                  </a:solidFill>
                  <a:latin typeface="Arial" pitchFamily="34" charset="0"/>
                  <a:cs typeface="Arial" pitchFamily="34" charset="0"/>
                </a:rPr>
                <a:t>WebUntis</a:t>
              </a:r>
              <a:r>
                <a:rPr lang="de-DE" sz="1600" dirty="0">
                  <a:solidFill>
                    <a:schemeClr val="tx1">
                      <a:lumMod val="65000"/>
                      <a:lumOff val="35000"/>
                    </a:schemeClr>
                  </a:solidFill>
                  <a:latin typeface="Arial" pitchFamily="34" charset="0"/>
                  <a:cs typeface="Arial" pitchFamily="34" charset="0"/>
                </a:rPr>
                <a:t> vorliegen. </a:t>
              </a:r>
            </a:p>
            <a:p>
              <a:pPr defTabSz="977900">
                <a:spcAft>
                  <a:spcPts val="1200"/>
                </a:spcAft>
                <a:defRPr/>
              </a:pPr>
              <a:r>
                <a:rPr lang="de-DE" sz="1600" dirty="0">
                  <a:solidFill>
                    <a:schemeClr val="tx1">
                      <a:lumMod val="65000"/>
                      <a:lumOff val="35000"/>
                    </a:schemeClr>
                  </a:solidFill>
                  <a:latin typeface="Arial" pitchFamily="34" charset="0"/>
                  <a:cs typeface="Arial" pitchFamily="34" charset="0"/>
                </a:rPr>
                <a:t>Ein Schwerpunkt liegt zunächst weiterhin in der Förderung der digitalen Kompetenzen der Schülerinnen und Schüler und der Aus- und Weiterbildung des Kollegiums. Die für die Klassen 5/6 neu entwickelten Medienmodule haben sich bewährt, werden erneut durchgeführt und um Module für höhere Klassen erweitert. </a:t>
              </a:r>
            </a:p>
            <a:p>
              <a:pPr algn="just" defTabSz="977900">
                <a:spcAft>
                  <a:spcPts val="1200"/>
                </a:spcAft>
                <a:defRPr/>
              </a:pPr>
              <a:r>
                <a:rPr lang="de-DE" sz="1600" dirty="0">
                  <a:solidFill>
                    <a:schemeClr val="tx1">
                      <a:lumMod val="65000"/>
                      <a:lumOff val="35000"/>
                    </a:schemeClr>
                  </a:solidFill>
                  <a:latin typeface="Arial" pitchFamily="34" charset="0"/>
                  <a:cs typeface="Arial" pitchFamily="34" charset="0"/>
                </a:rPr>
                <a:t>Nutzungskompetenz beinhaltet auch Reflektion des eigenen Verhaltens und ein Bewusstsein für die Gefahren, die digitale Welten bereit halten. Cyberkriminalität wird vor allem in den Jahrgängen 7 und 8 ein Schwerpunktthema in der Präventionsarbeit sein.</a:t>
              </a:r>
            </a:p>
            <a:p>
              <a:pPr algn="just" defTabSz="977900">
                <a:spcAft>
                  <a:spcPts val="1200"/>
                </a:spcAft>
                <a:defRPr/>
              </a:pPr>
              <a:endParaRPr lang="de-DE" dirty="0">
                <a:solidFill>
                  <a:schemeClr val="tx1">
                    <a:lumMod val="65000"/>
                    <a:lumOff val="35000"/>
                  </a:schemeClr>
                </a:solidFill>
                <a:latin typeface="Arial" pitchFamily="34" charset="0"/>
                <a:cs typeface="Arial" pitchFamily="34" charset="0"/>
              </a:endParaRPr>
            </a:p>
            <a:p>
              <a:pPr algn="just" defTabSz="977900">
                <a:spcAft>
                  <a:spcPts val="1200"/>
                </a:spcAft>
                <a:defRPr/>
              </a:pPr>
              <a:endParaRPr lang="de-DE" dirty="0">
                <a:solidFill>
                  <a:schemeClr val="tx1">
                    <a:lumMod val="65000"/>
                    <a:lumOff val="35000"/>
                  </a:schemeClr>
                </a:solidFill>
                <a:latin typeface="Arial" pitchFamily="34" charset="0"/>
                <a:cs typeface="Arial" pitchFamily="34" charset="0"/>
              </a:endParaRPr>
            </a:p>
            <a:p>
              <a:pPr algn="just" defTabSz="977900">
                <a:spcAft>
                  <a:spcPts val="1200"/>
                </a:spcAft>
                <a:defRPr/>
              </a:pPr>
              <a:endParaRPr lang="de-DE" dirty="0">
                <a:solidFill>
                  <a:schemeClr val="tx1">
                    <a:lumMod val="65000"/>
                    <a:lumOff val="35000"/>
                  </a:schemeClr>
                </a:solidFill>
                <a:latin typeface="Arial" pitchFamily="34" charset="0"/>
                <a:cs typeface="Arial" pitchFamily="34" charset="0"/>
              </a:endParaRPr>
            </a:p>
          </p:txBody>
        </p:sp>
      </p:grpSp>
      <p:sp>
        <p:nvSpPr>
          <p:cNvPr id="8" name="Fußzeilenplatzhalter 2"/>
          <p:cNvSpPr>
            <a:spLocks noGrp="1"/>
          </p:cNvSpPr>
          <p:nvPr>
            <p:ph type="ftr" sz="quarter" idx="10"/>
          </p:nvPr>
        </p:nvSpPr>
        <p:spPr bwMode="auto">
          <a:xfrm>
            <a:off x="468313" y="6418263"/>
            <a:ext cx="7010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de-DE" altLang="de-DE" dirty="0"/>
              <a:t>Informationen der Schulleitung zum Schuljahr 2024/25</a:t>
            </a:r>
          </a:p>
        </p:txBody>
      </p:sp>
      <p:sp>
        <p:nvSpPr>
          <p:cNvPr id="9" name="Ellipse 8"/>
          <p:cNvSpPr/>
          <p:nvPr/>
        </p:nvSpPr>
        <p:spPr>
          <a:xfrm rot="965653">
            <a:off x="6886575" y="427038"/>
            <a:ext cx="2190750" cy="795337"/>
          </a:xfrm>
          <a:prstGeom prst="ellipse">
            <a:avLst/>
          </a:prstGeom>
          <a:solidFill>
            <a:schemeClr val="accent1">
              <a:lumMod val="20000"/>
              <a:lumOff val="80000"/>
              <a:alpha val="80000"/>
            </a:schemeClr>
          </a:solidFill>
          <a:ln>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auto">
              <a:spcBef>
                <a:spcPts val="0"/>
              </a:spcBef>
              <a:spcAft>
                <a:spcPts val="0"/>
              </a:spcAft>
              <a:defRPr/>
            </a:pPr>
            <a:r>
              <a:rPr lang="de-DE" sz="1400" dirty="0">
                <a:solidFill>
                  <a:schemeClr val="tx1"/>
                </a:solidFill>
                <a:latin typeface="Arial" pitchFamily="34" charset="0"/>
                <a:cs typeface="Arial" pitchFamily="34" charset="0"/>
              </a:rPr>
              <a:t>Einige Arbeitsschwer- </a:t>
            </a:r>
          </a:p>
          <a:p>
            <a:pPr algn="ctr" fontAlgn="auto">
              <a:spcBef>
                <a:spcPts val="0"/>
              </a:spcBef>
              <a:spcAft>
                <a:spcPts val="0"/>
              </a:spcAft>
              <a:defRPr/>
            </a:pPr>
            <a:r>
              <a:rPr lang="de-DE" sz="1400" dirty="0">
                <a:solidFill>
                  <a:schemeClr val="tx1"/>
                </a:solidFill>
                <a:latin typeface="Arial" pitchFamily="34" charset="0"/>
                <a:cs typeface="Arial" pitchFamily="34" charset="0"/>
              </a:rPr>
              <a:t>punkte 2024/25: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06437"/>
          </a:xfrm>
        </p:spPr>
        <p:txBody>
          <a:bodyPr rtlCol="0"/>
          <a:lstStyle/>
          <a:p>
            <a:pPr eaLnBrk="1" fontAlgn="auto" hangingPunct="1">
              <a:spcAft>
                <a:spcPts val="0"/>
              </a:spcAft>
              <a:defRPr/>
            </a:pPr>
            <a:r>
              <a:rPr lang="de-DE" dirty="0">
                <a:solidFill>
                  <a:srgbClr val="2C9E88"/>
                </a:solidFill>
              </a:rPr>
              <a:t>Wichtige Termine </a:t>
            </a:r>
            <a:br>
              <a:rPr lang="de-DE" dirty="0">
                <a:solidFill>
                  <a:srgbClr val="2C9E88"/>
                </a:solidFill>
              </a:rPr>
            </a:br>
            <a:r>
              <a:rPr lang="de-DE" dirty="0">
                <a:solidFill>
                  <a:srgbClr val="2C9E88"/>
                </a:solidFill>
              </a:rPr>
              <a:t>(siehe auch </a:t>
            </a:r>
            <a:r>
              <a:rPr lang="de-DE" dirty="0" err="1">
                <a:solidFill>
                  <a:srgbClr val="2C9E88"/>
                </a:solidFill>
              </a:rPr>
              <a:t>GoetheNews</a:t>
            </a:r>
            <a:r>
              <a:rPr lang="de-DE" dirty="0">
                <a:solidFill>
                  <a:srgbClr val="2C9E88"/>
                </a:solidFill>
              </a:rPr>
              <a:t> und, immer aktuell, Homepage)</a:t>
            </a:r>
          </a:p>
        </p:txBody>
      </p:sp>
      <p:sp>
        <p:nvSpPr>
          <p:cNvPr id="6148" name="Foliennummernplatzhalter 3"/>
          <p:cNvSpPr>
            <a:spLocks noGrp="1"/>
          </p:cNvSpPr>
          <p:nvPr>
            <p:ph type="sldNum"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F06ED7A-E55C-4959-BE32-F5C9DA6BC02E}" type="slidenum">
              <a:rPr lang="de-DE" altLang="de-DE" smtClean="0"/>
              <a:pPr fontAlgn="base">
                <a:spcBef>
                  <a:spcPct val="0"/>
                </a:spcBef>
                <a:spcAft>
                  <a:spcPct val="0"/>
                </a:spcAft>
                <a:defRPr/>
              </a:pPr>
              <a:t>5</a:t>
            </a:fld>
            <a:endParaRPr lang="de-DE" altLang="de-DE"/>
          </a:p>
        </p:txBody>
      </p:sp>
      <p:graphicFrame>
        <p:nvGraphicFramePr>
          <p:cNvPr id="8" name="Diagramm 7"/>
          <p:cNvGraphicFramePr/>
          <p:nvPr>
            <p:extLst>
              <p:ext uri="{D42A27DB-BD31-4B8C-83A1-F6EECF244321}">
                <p14:modId xmlns:p14="http://schemas.microsoft.com/office/powerpoint/2010/main" val="3851650303"/>
              </p:ext>
            </p:extLst>
          </p:nvPr>
        </p:nvGraphicFramePr>
        <p:xfrm>
          <a:off x="504966" y="1460311"/>
          <a:ext cx="7956645" cy="42990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ußzeilenplatzhalter 2"/>
          <p:cNvSpPr>
            <a:spLocks noGrp="1"/>
          </p:cNvSpPr>
          <p:nvPr>
            <p:ph type="ftr" sz="quarter" idx="10"/>
          </p:nvPr>
        </p:nvSpPr>
        <p:spPr bwMode="auto">
          <a:xfrm>
            <a:off x="468313" y="6418263"/>
            <a:ext cx="7010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de-DE" altLang="de-DE" dirty="0"/>
              <a:t>Informationen der Schulleitung zum Schuljahr 2024/25</a:t>
            </a:r>
          </a:p>
        </p:txBody>
      </p:sp>
      <p:grpSp>
        <p:nvGrpSpPr>
          <p:cNvPr id="6" name="Gruppieren 5"/>
          <p:cNvGrpSpPr/>
          <p:nvPr/>
        </p:nvGrpSpPr>
        <p:grpSpPr>
          <a:xfrm>
            <a:off x="4682830" y="3703569"/>
            <a:ext cx="3477497" cy="1983722"/>
            <a:chOff x="535738" y="489"/>
            <a:chExt cx="3306203" cy="1983722"/>
          </a:xfrm>
          <a:scene3d>
            <a:camera prst="orthographicFront"/>
            <a:lightRig rig="flat" dir="t"/>
          </a:scene3d>
        </p:grpSpPr>
        <p:sp>
          <p:nvSpPr>
            <p:cNvPr id="9" name="Rechteck 8"/>
            <p:cNvSpPr/>
            <p:nvPr/>
          </p:nvSpPr>
          <p:spPr>
            <a:xfrm>
              <a:off x="535738" y="489"/>
              <a:ext cx="3306203" cy="1983722"/>
            </a:xfrm>
            <a:prstGeom prst="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0" name="Rechteck 9"/>
            <p:cNvSpPr/>
            <p:nvPr/>
          </p:nvSpPr>
          <p:spPr>
            <a:xfrm>
              <a:off x="535738" y="489"/>
              <a:ext cx="3306203" cy="1983722"/>
            </a:xfrm>
            <a:prstGeom prst="rect">
              <a:avLst/>
            </a:prstGeom>
            <a:solidFill>
              <a:srgbClr val="A7FFD3"/>
            </a:solidFill>
            <a:sp3d/>
          </p:spPr>
          <p:style>
            <a:lnRef idx="0">
              <a:scrgbClr r="0" g="0" b="0"/>
            </a:lnRef>
            <a:fillRef idx="0">
              <a:scrgbClr r="0" g="0" b="0"/>
            </a:fillRef>
            <a:effectRef idx="0">
              <a:scrgbClr r="0" g="0" b="0"/>
            </a:effectRef>
            <a:fontRef idx="minor">
              <a:schemeClr val="dk1"/>
            </a:fontRef>
          </p:style>
          <p:txBody>
            <a:bodyPr lIns="110490" tIns="110490" rIns="110490" bIns="110490" spcCol="1270" anchor="ctr"/>
            <a:lstStyle/>
            <a:p>
              <a:pPr>
                <a:spcAft>
                  <a:spcPts val="0"/>
                </a:spcAft>
                <a:defRPr/>
              </a:pPr>
              <a:r>
                <a:rPr lang="de-DE" sz="2800" b="1" dirty="0">
                  <a:solidFill>
                    <a:schemeClr val="tx1">
                      <a:lumMod val="65000"/>
                      <a:lumOff val="35000"/>
                    </a:schemeClr>
                  </a:solidFill>
                  <a:latin typeface="Arial" pitchFamily="34" charset="0"/>
                  <a:cs typeface="Arial" pitchFamily="34" charset="0"/>
                </a:rPr>
                <a:t>Elternsprechtage </a:t>
              </a:r>
            </a:p>
            <a:p>
              <a:pPr>
                <a:spcAft>
                  <a:spcPts val="0"/>
                </a:spcAft>
                <a:defRPr/>
              </a:pPr>
              <a:r>
                <a:rPr lang="de-DE" sz="1600" dirty="0">
                  <a:solidFill>
                    <a:schemeClr val="tx1">
                      <a:lumMod val="65000"/>
                      <a:lumOff val="35000"/>
                    </a:schemeClr>
                  </a:solidFill>
                  <a:latin typeface="Arial" pitchFamily="34" charset="0"/>
                  <a:cs typeface="Arial" pitchFamily="34" charset="0"/>
                </a:rPr>
                <a:t>21.11.24</a:t>
              </a:r>
            </a:p>
            <a:p>
              <a:pPr>
                <a:spcAft>
                  <a:spcPts val="0"/>
                </a:spcAft>
                <a:defRPr/>
              </a:pPr>
              <a:r>
                <a:rPr lang="de-DE" sz="1600" dirty="0">
                  <a:solidFill>
                    <a:schemeClr val="tx1">
                      <a:lumMod val="65000"/>
                      <a:lumOff val="35000"/>
                    </a:schemeClr>
                  </a:solidFill>
                  <a:latin typeface="Arial" pitchFamily="34" charset="0"/>
                  <a:cs typeface="Arial" pitchFamily="34" charset="0"/>
                </a:rPr>
                <a:t>20.02.25 spez. Beratung bei 	Leistungsschwierigkeiten </a:t>
              </a:r>
            </a:p>
            <a:p>
              <a:pPr>
                <a:spcAft>
                  <a:spcPts val="0"/>
                </a:spcAft>
                <a:defRPr/>
              </a:pPr>
              <a:r>
                <a:rPr lang="de-DE" sz="1600" dirty="0">
                  <a:solidFill>
                    <a:schemeClr val="tx1">
                      <a:lumMod val="65000"/>
                      <a:lumOff val="35000"/>
                    </a:schemeClr>
                  </a:solidFill>
                  <a:latin typeface="Arial" pitchFamily="34" charset="0"/>
                  <a:cs typeface="Arial" pitchFamily="34" charset="0"/>
                </a:rPr>
                <a:t>10.04.25</a:t>
              </a:r>
              <a:endParaRPr lang="de-DE" sz="1600" dirty="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A5725"/>
        </a:solidFill>
        <a:effectLst/>
      </p:bgPr>
    </p:bg>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39B35CA4-45C0-426D-AF43-D92606704C80}"/>
              </a:ext>
            </a:extLst>
          </p:cNvPr>
          <p:cNvSpPr/>
          <p:nvPr/>
        </p:nvSpPr>
        <p:spPr>
          <a:xfrm>
            <a:off x="389679" y="1096371"/>
            <a:ext cx="1504988" cy="15157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fontAlgn="auto">
              <a:spcBef>
                <a:spcPts val="0"/>
              </a:spcBef>
              <a:spcAft>
                <a:spcPts val="0"/>
              </a:spcAft>
            </a:pPr>
            <a:endParaRPr lang="de-DE" sz="1350">
              <a:solidFill>
                <a:prstClr val="black"/>
              </a:solidFill>
              <a:latin typeface="Calibri" panose="020F0502020204030204"/>
            </a:endParaRPr>
          </a:p>
        </p:txBody>
      </p:sp>
      <p:sp>
        <p:nvSpPr>
          <p:cNvPr id="2" name="Titel 1">
            <a:extLst>
              <a:ext uri="{FF2B5EF4-FFF2-40B4-BE49-F238E27FC236}">
                <a16:creationId xmlns:a16="http://schemas.microsoft.com/office/drawing/2014/main" id="{99519D26-6AC5-60DF-910D-B94D2FA10A51}"/>
              </a:ext>
            </a:extLst>
          </p:cNvPr>
          <p:cNvSpPr>
            <a:spLocks noGrp="1"/>
          </p:cNvSpPr>
          <p:nvPr>
            <p:ph type="ctrTitle"/>
          </p:nvPr>
        </p:nvSpPr>
        <p:spPr>
          <a:xfrm>
            <a:off x="3041452" y="1135856"/>
            <a:ext cx="3061097" cy="767954"/>
          </a:xfrm>
          <a:solidFill>
            <a:srgbClr val="0A5725"/>
          </a:solidFill>
        </p:spPr>
        <p:txBody>
          <a:bodyPr/>
          <a:lstStyle/>
          <a:p>
            <a:r>
              <a:rPr lang="de-DE" dirty="0">
                <a:solidFill>
                  <a:schemeClr val="bg1"/>
                </a:solidFill>
              </a:rPr>
              <a:t>Unsere SV </a:t>
            </a:r>
          </a:p>
        </p:txBody>
      </p:sp>
      <p:pic>
        <p:nvPicPr>
          <p:cNvPr id="5" name="Grafik 4" descr="Ein Bild, das Kleidung, Person, Lächeln, Menschliches Gesicht enthält.&#10;&#10;Automatisch generierte Beschreibung">
            <a:extLst>
              <a:ext uri="{FF2B5EF4-FFF2-40B4-BE49-F238E27FC236}">
                <a16:creationId xmlns:a16="http://schemas.microsoft.com/office/drawing/2014/main" id="{C5199F4B-12EA-B2DB-8FC6-43057261614E}"/>
              </a:ext>
            </a:extLst>
          </p:cNvPr>
          <p:cNvPicPr>
            <a:picLocks noChangeAspect="1"/>
          </p:cNvPicPr>
          <p:nvPr/>
        </p:nvPicPr>
        <p:blipFill>
          <a:blip r:embed="rId2"/>
          <a:stretch>
            <a:fillRect/>
          </a:stretch>
        </p:blipFill>
        <p:spPr>
          <a:xfrm>
            <a:off x="389679" y="3429000"/>
            <a:ext cx="3251470" cy="2008363"/>
          </a:xfrm>
          <a:prstGeom prst="rect">
            <a:avLst/>
          </a:prstGeom>
        </p:spPr>
      </p:pic>
      <p:sp>
        <p:nvSpPr>
          <p:cNvPr id="6" name="Textfeld 5">
            <a:extLst>
              <a:ext uri="{FF2B5EF4-FFF2-40B4-BE49-F238E27FC236}">
                <a16:creationId xmlns:a16="http://schemas.microsoft.com/office/drawing/2014/main" id="{31E73959-BA49-E2FE-D334-7AE1DA35D0C6}"/>
              </a:ext>
            </a:extLst>
          </p:cNvPr>
          <p:cNvSpPr txBox="1"/>
          <p:nvPr/>
        </p:nvSpPr>
        <p:spPr>
          <a:xfrm>
            <a:off x="300832" y="2983181"/>
            <a:ext cx="2675732" cy="369332"/>
          </a:xfrm>
          <a:prstGeom prst="rect">
            <a:avLst/>
          </a:prstGeom>
          <a:noFill/>
        </p:spPr>
        <p:txBody>
          <a:bodyPr wrap="square" rtlCol="0">
            <a:spAutoFit/>
          </a:bodyPr>
          <a:lstStyle/>
          <a:p>
            <a:pPr defTabSz="685800" fontAlgn="auto">
              <a:spcBef>
                <a:spcPts val="0"/>
              </a:spcBef>
              <a:spcAft>
                <a:spcPts val="0"/>
              </a:spcAft>
            </a:pPr>
            <a:r>
              <a:rPr lang="de-DE" dirty="0">
                <a:solidFill>
                  <a:prstClr val="white"/>
                </a:solidFill>
                <a:latin typeface="Calibri" panose="020F0502020204030204"/>
                <a:cs typeface="+mn-cs"/>
              </a:rPr>
              <a:t>Unsere Amtsträger*innen:</a:t>
            </a:r>
          </a:p>
        </p:txBody>
      </p:sp>
      <p:sp>
        <p:nvSpPr>
          <p:cNvPr id="7" name="Textfeld 6">
            <a:extLst>
              <a:ext uri="{FF2B5EF4-FFF2-40B4-BE49-F238E27FC236}">
                <a16:creationId xmlns:a16="http://schemas.microsoft.com/office/drawing/2014/main" id="{B8026CC9-5968-552E-92D7-1C321A4C862B}"/>
              </a:ext>
            </a:extLst>
          </p:cNvPr>
          <p:cNvSpPr txBox="1"/>
          <p:nvPr/>
        </p:nvSpPr>
        <p:spPr>
          <a:xfrm>
            <a:off x="6568167" y="2944629"/>
            <a:ext cx="2675732" cy="2239074"/>
          </a:xfrm>
          <a:prstGeom prst="rect">
            <a:avLst/>
          </a:prstGeom>
          <a:noFill/>
        </p:spPr>
        <p:txBody>
          <a:bodyPr wrap="square" rtlCol="0">
            <a:spAutoFit/>
          </a:bodyPr>
          <a:lstStyle/>
          <a:p>
            <a:pPr defTabSz="685800" fontAlgn="auto">
              <a:spcBef>
                <a:spcPts val="0"/>
              </a:spcBef>
              <a:spcAft>
                <a:spcPts val="0"/>
              </a:spcAft>
            </a:pPr>
            <a:r>
              <a:rPr lang="de-DE" dirty="0">
                <a:solidFill>
                  <a:prstClr val="white"/>
                </a:solidFill>
                <a:latin typeface="Calibri" panose="020F0502020204030204"/>
                <a:cs typeface="+mn-cs"/>
              </a:rPr>
              <a:t>Derzeitige Projekte der SV:</a:t>
            </a:r>
          </a:p>
          <a:p>
            <a:pPr marL="214313" indent="-214313" defTabSz="685800" fontAlgn="auto">
              <a:spcBef>
                <a:spcPts val="0"/>
              </a:spcBef>
              <a:spcAft>
                <a:spcPts val="0"/>
              </a:spcAft>
              <a:buFont typeface="Arial" panose="020B0604020202020204" pitchFamily="34" charset="0"/>
              <a:buChar char="•"/>
            </a:pPr>
            <a:r>
              <a:rPr lang="de-DE" dirty="0">
                <a:solidFill>
                  <a:prstClr val="white"/>
                </a:solidFill>
                <a:latin typeface="Calibri" panose="020F0502020204030204"/>
                <a:cs typeface="+mn-cs"/>
              </a:rPr>
              <a:t>Kostenlose Periodenprodukte</a:t>
            </a:r>
          </a:p>
          <a:p>
            <a:pPr marL="214313" indent="-214313" defTabSz="685800" fontAlgn="auto">
              <a:spcBef>
                <a:spcPts val="0"/>
              </a:spcBef>
              <a:spcAft>
                <a:spcPts val="0"/>
              </a:spcAft>
              <a:buFont typeface="Arial" panose="020B0604020202020204" pitchFamily="34" charset="0"/>
              <a:buChar char="•"/>
            </a:pPr>
            <a:r>
              <a:rPr lang="de-DE" dirty="0">
                <a:solidFill>
                  <a:prstClr val="white"/>
                </a:solidFill>
                <a:latin typeface="Calibri" panose="020F0502020204030204"/>
                <a:cs typeface="+mn-cs"/>
              </a:rPr>
              <a:t>Digitaler Vertretungsplan</a:t>
            </a:r>
          </a:p>
          <a:p>
            <a:pPr marL="214313" indent="-214313" defTabSz="685800" fontAlgn="auto">
              <a:spcBef>
                <a:spcPts val="0"/>
              </a:spcBef>
              <a:spcAft>
                <a:spcPts val="0"/>
              </a:spcAft>
              <a:buFont typeface="Arial" panose="020B0604020202020204" pitchFamily="34" charset="0"/>
              <a:buChar char="•"/>
            </a:pPr>
            <a:r>
              <a:rPr lang="en-US" dirty="0">
                <a:solidFill>
                  <a:prstClr val="white"/>
                </a:solidFill>
                <a:latin typeface="Calibri" panose="020F0502020204030204"/>
                <a:cs typeface="+mn-cs"/>
              </a:rPr>
              <a:t>Goethe </a:t>
            </a:r>
            <a:r>
              <a:rPr lang="en-US" dirty="0" err="1">
                <a:solidFill>
                  <a:prstClr val="white"/>
                </a:solidFill>
                <a:latin typeface="Calibri" panose="020F0502020204030204"/>
                <a:cs typeface="+mn-cs"/>
              </a:rPr>
              <a:t>lernt</a:t>
            </a:r>
            <a:r>
              <a:rPr lang="en-US" dirty="0">
                <a:solidFill>
                  <a:prstClr val="white"/>
                </a:solidFill>
                <a:latin typeface="Calibri" panose="020F0502020204030204"/>
                <a:cs typeface="+mn-cs"/>
              </a:rPr>
              <a:t> </a:t>
            </a:r>
            <a:r>
              <a:rPr lang="en-US" dirty="0" err="1">
                <a:solidFill>
                  <a:prstClr val="white"/>
                </a:solidFill>
                <a:latin typeface="Calibri" panose="020F0502020204030204"/>
                <a:cs typeface="+mn-cs"/>
              </a:rPr>
              <a:t>zusammen</a:t>
            </a:r>
            <a:r>
              <a:rPr lang="en-US" dirty="0">
                <a:solidFill>
                  <a:prstClr val="white"/>
                </a:solidFill>
                <a:latin typeface="Calibri" panose="020F0502020204030204"/>
                <a:cs typeface="+mn-cs"/>
              </a:rPr>
              <a:t> (</a:t>
            </a:r>
            <a:r>
              <a:rPr lang="en-US" dirty="0" err="1">
                <a:solidFill>
                  <a:prstClr val="white"/>
                </a:solidFill>
                <a:latin typeface="Calibri" panose="020F0502020204030204"/>
                <a:cs typeface="+mn-cs"/>
              </a:rPr>
              <a:t>Nachhilfeboard</a:t>
            </a:r>
            <a:r>
              <a:rPr lang="en-US" dirty="0">
                <a:solidFill>
                  <a:prstClr val="white"/>
                </a:solidFill>
                <a:latin typeface="Calibri" panose="020F0502020204030204"/>
                <a:cs typeface="+mn-cs"/>
              </a:rPr>
              <a:t>)</a:t>
            </a:r>
            <a:endParaRPr lang="de-DE" dirty="0">
              <a:solidFill>
                <a:prstClr val="white"/>
              </a:solidFill>
              <a:latin typeface="Calibri" panose="020F0502020204030204"/>
              <a:cs typeface="+mn-cs"/>
            </a:endParaRPr>
          </a:p>
          <a:p>
            <a:pPr marL="214313" indent="-214313" defTabSz="685800" fontAlgn="auto">
              <a:spcBef>
                <a:spcPts val="0"/>
              </a:spcBef>
              <a:spcAft>
                <a:spcPts val="0"/>
              </a:spcAft>
              <a:buFont typeface="Arial" panose="020B0604020202020204" pitchFamily="34" charset="0"/>
              <a:buChar char="•"/>
            </a:pPr>
            <a:endParaRPr lang="de-DE" sz="1350" dirty="0">
              <a:solidFill>
                <a:prstClr val="white"/>
              </a:solidFill>
              <a:latin typeface="Calibri" panose="020F0502020204030204"/>
              <a:cs typeface="+mn-cs"/>
            </a:endParaRPr>
          </a:p>
        </p:txBody>
      </p:sp>
      <p:sp>
        <p:nvSpPr>
          <p:cNvPr id="8" name="Textfeld 7">
            <a:extLst>
              <a:ext uri="{FF2B5EF4-FFF2-40B4-BE49-F238E27FC236}">
                <a16:creationId xmlns:a16="http://schemas.microsoft.com/office/drawing/2014/main" id="{A9116A43-013A-E53D-4F84-A616458FEE85}"/>
              </a:ext>
            </a:extLst>
          </p:cNvPr>
          <p:cNvSpPr txBox="1"/>
          <p:nvPr/>
        </p:nvSpPr>
        <p:spPr>
          <a:xfrm>
            <a:off x="1879260" y="1903810"/>
            <a:ext cx="5629478" cy="830997"/>
          </a:xfrm>
          <a:prstGeom prst="rect">
            <a:avLst/>
          </a:prstGeom>
          <a:noFill/>
        </p:spPr>
        <p:txBody>
          <a:bodyPr wrap="square" rtlCol="0">
            <a:spAutoFit/>
          </a:bodyPr>
          <a:lstStyle/>
          <a:p>
            <a:pPr algn="ctr" defTabSz="685800" fontAlgn="auto">
              <a:spcBef>
                <a:spcPts val="0"/>
              </a:spcBef>
              <a:spcAft>
                <a:spcPts val="0"/>
              </a:spcAft>
            </a:pPr>
            <a:r>
              <a:rPr lang="de-DE" sz="2400" dirty="0">
                <a:solidFill>
                  <a:prstClr val="white"/>
                </a:solidFill>
                <a:latin typeface="Calibri" panose="020F0502020204030204"/>
                <a:cs typeface="+mn-cs"/>
              </a:rPr>
              <a:t>Wir vertreten die Interessen und Belange aller Schüler*innen!</a:t>
            </a:r>
          </a:p>
        </p:txBody>
      </p:sp>
      <p:pic>
        <p:nvPicPr>
          <p:cNvPr id="13" name="Grafik 12" descr="Ein Bild, das Symbol, Text, Grafiken, Schrift enthält.&#10;&#10;Automatisch generierte Beschreibung">
            <a:extLst>
              <a:ext uri="{FF2B5EF4-FFF2-40B4-BE49-F238E27FC236}">
                <a16:creationId xmlns:a16="http://schemas.microsoft.com/office/drawing/2014/main" id="{D961A03D-E863-F77D-5F05-A5EA7B65619B}"/>
              </a:ext>
            </a:extLst>
          </p:cNvPr>
          <p:cNvPicPr>
            <a:picLocks noChangeAspect="1"/>
          </p:cNvPicPr>
          <p:nvPr/>
        </p:nvPicPr>
        <p:blipFill>
          <a:blip r:embed="rId3"/>
          <a:stretch>
            <a:fillRect/>
          </a:stretch>
        </p:blipFill>
        <p:spPr>
          <a:xfrm>
            <a:off x="476344" y="1196135"/>
            <a:ext cx="1316252" cy="1316252"/>
          </a:xfrm>
          <a:prstGeom prst="rect">
            <a:avLst/>
          </a:prstGeom>
        </p:spPr>
      </p:pic>
      <p:sp>
        <p:nvSpPr>
          <p:cNvPr id="18" name="Textfeld 17">
            <a:extLst>
              <a:ext uri="{FF2B5EF4-FFF2-40B4-BE49-F238E27FC236}">
                <a16:creationId xmlns:a16="http://schemas.microsoft.com/office/drawing/2014/main" id="{82F91383-4FA6-B95F-264C-158452E34A6F}"/>
              </a:ext>
            </a:extLst>
          </p:cNvPr>
          <p:cNvSpPr txBox="1"/>
          <p:nvPr/>
        </p:nvSpPr>
        <p:spPr>
          <a:xfrm>
            <a:off x="3897817" y="3005796"/>
            <a:ext cx="2780708" cy="2354491"/>
          </a:xfrm>
          <a:prstGeom prst="rect">
            <a:avLst/>
          </a:prstGeom>
          <a:noFill/>
        </p:spPr>
        <p:txBody>
          <a:bodyPr wrap="square" rtlCol="0">
            <a:spAutoFit/>
          </a:bodyPr>
          <a:lstStyle/>
          <a:p>
            <a:pPr defTabSz="685800" fontAlgn="auto">
              <a:spcBef>
                <a:spcPts val="0"/>
              </a:spcBef>
              <a:spcAft>
                <a:spcPts val="0"/>
              </a:spcAft>
            </a:pPr>
            <a:r>
              <a:rPr lang="de-DE" dirty="0">
                <a:solidFill>
                  <a:prstClr val="white"/>
                </a:solidFill>
                <a:latin typeface="Calibri" panose="020F0502020204030204"/>
                <a:cs typeface="+mn-cs"/>
              </a:rPr>
              <a:t>Wir bestehen aus: </a:t>
            </a:r>
          </a:p>
          <a:p>
            <a:pPr marL="342900" indent="-342900" defTabSz="685800" fontAlgn="auto">
              <a:spcBef>
                <a:spcPts val="0"/>
              </a:spcBef>
              <a:spcAft>
                <a:spcPts val="0"/>
              </a:spcAft>
              <a:buFont typeface="Arial" panose="020B0604020202020204" pitchFamily="34" charset="0"/>
              <a:buChar char="•"/>
            </a:pPr>
            <a:r>
              <a:rPr lang="de-DE" dirty="0">
                <a:solidFill>
                  <a:prstClr val="white"/>
                </a:solidFill>
                <a:latin typeface="Calibri" panose="020F0502020204030204"/>
                <a:cs typeface="+mn-cs"/>
              </a:rPr>
              <a:t>Freiwilligen Schüler*innen</a:t>
            </a:r>
          </a:p>
          <a:p>
            <a:pPr marL="342900" indent="-342900" defTabSz="685800" fontAlgn="auto">
              <a:spcBef>
                <a:spcPts val="0"/>
              </a:spcBef>
              <a:spcAft>
                <a:spcPts val="0"/>
              </a:spcAft>
              <a:buFont typeface="Arial" panose="020B0604020202020204" pitchFamily="34" charset="0"/>
              <a:buChar char="•"/>
            </a:pPr>
            <a:r>
              <a:rPr lang="de-DE" dirty="0">
                <a:solidFill>
                  <a:prstClr val="white"/>
                </a:solidFill>
                <a:latin typeface="Calibri" panose="020F0502020204030204"/>
                <a:cs typeface="+mn-cs"/>
              </a:rPr>
              <a:t>Gewählten Amtsträger*innen</a:t>
            </a:r>
          </a:p>
          <a:p>
            <a:pPr marL="342900" indent="-342900" defTabSz="685800" fontAlgn="auto">
              <a:spcBef>
                <a:spcPts val="0"/>
              </a:spcBef>
              <a:spcAft>
                <a:spcPts val="0"/>
              </a:spcAft>
              <a:buFont typeface="Arial" panose="020B0604020202020204" pitchFamily="34" charset="0"/>
              <a:buChar char="•"/>
            </a:pPr>
            <a:r>
              <a:rPr lang="de-DE" dirty="0">
                <a:solidFill>
                  <a:prstClr val="white"/>
                </a:solidFill>
                <a:latin typeface="Calibri" panose="020F0502020204030204"/>
                <a:cs typeface="+mn-cs"/>
              </a:rPr>
              <a:t>Gewählten Vertrauenslehrer*innen</a:t>
            </a:r>
          </a:p>
          <a:p>
            <a:pPr marL="342900" indent="-342900" defTabSz="685800" fontAlgn="auto">
              <a:spcBef>
                <a:spcPts val="0"/>
              </a:spcBef>
              <a:spcAft>
                <a:spcPts val="0"/>
              </a:spcAft>
              <a:buFont typeface="Arial" panose="020B0604020202020204" pitchFamily="34" charset="0"/>
              <a:buChar char="•"/>
            </a:pPr>
            <a:endParaRPr lang="de-DE" sz="2100" dirty="0">
              <a:solidFill>
                <a:prstClr val="white"/>
              </a:solidFill>
              <a:latin typeface="Calibri" panose="020F0502020204030204"/>
              <a:cs typeface="+mn-cs"/>
            </a:endParaRPr>
          </a:p>
        </p:txBody>
      </p:sp>
      <p:pic>
        <p:nvPicPr>
          <p:cNvPr id="22" name="Grafik 21" descr="Ein Bild, das Text, Screenshot, Schrift, Kreis enthält.&#10;&#10;Automatisch generierte Beschreibung">
            <a:extLst>
              <a:ext uri="{FF2B5EF4-FFF2-40B4-BE49-F238E27FC236}">
                <a16:creationId xmlns:a16="http://schemas.microsoft.com/office/drawing/2014/main" id="{C70E04A8-87F6-A096-E30C-09E7DB4D7AD2}"/>
              </a:ext>
            </a:extLst>
          </p:cNvPr>
          <p:cNvPicPr>
            <a:picLocks noChangeAspect="1"/>
          </p:cNvPicPr>
          <p:nvPr/>
        </p:nvPicPr>
        <p:blipFill rotWithShape="1">
          <a:blip r:embed="rId4"/>
          <a:srcRect l="9556" t="9763" r="7233" b="11187"/>
          <a:stretch/>
        </p:blipFill>
        <p:spPr>
          <a:xfrm>
            <a:off x="7494444" y="1135856"/>
            <a:ext cx="1328570" cy="1514700"/>
          </a:xfrm>
          <a:prstGeom prst="rect">
            <a:avLst/>
          </a:prstGeom>
        </p:spPr>
      </p:pic>
      <p:sp>
        <p:nvSpPr>
          <p:cNvPr id="23" name="Textfeld 22">
            <a:extLst>
              <a:ext uri="{FF2B5EF4-FFF2-40B4-BE49-F238E27FC236}">
                <a16:creationId xmlns:a16="http://schemas.microsoft.com/office/drawing/2014/main" id="{3F9FD3B4-1135-15B6-3285-AED1E034478C}"/>
              </a:ext>
            </a:extLst>
          </p:cNvPr>
          <p:cNvSpPr txBox="1"/>
          <p:nvPr/>
        </p:nvSpPr>
        <p:spPr>
          <a:xfrm>
            <a:off x="3958573" y="5220172"/>
            <a:ext cx="5439905" cy="646331"/>
          </a:xfrm>
          <a:prstGeom prst="rect">
            <a:avLst/>
          </a:prstGeom>
          <a:noFill/>
        </p:spPr>
        <p:txBody>
          <a:bodyPr wrap="square" rtlCol="0">
            <a:spAutoFit/>
          </a:bodyPr>
          <a:lstStyle/>
          <a:p>
            <a:pPr defTabSz="685800" fontAlgn="auto">
              <a:spcBef>
                <a:spcPts val="0"/>
              </a:spcBef>
              <a:spcAft>
                <a:spcPts val="0"/>
              </a:spcAft>
            </a:pPr>
            <a:r>
              <a:rPr lang="de-DE" dirty="0">
                <a:solidFill>
                  <a:prstClr val="white"/>
                </a:solidFill>
                <a:latin typeface="Calibri" panose="020F0502020204030204"/>
                <a:cs typeface="+mn-cs"/>
              </a:rPr>
              <a:t>Mehr zu uns auf der Homepage und auf unserem Instagram-Account!</a:t>
            </a:r>
          </a:p>
        </p:txBody>
      </p:sp>
      <p:sp>
        <p:nvSpPr>
          <p:cNvPr id="12" name="Textfeld 11">
            <a:extLst>
              <a:ext uri="{FF2B5EF4-FFF2-40B4-BE49-F238E27FC236}">
                <a16:creationId xmlns:a16="http://schemas.microsoft.com/office/drawing/2014/main" id="{7EF5CFE0-009E-4D6F-98E9-2410BB6A8569}"/>
              </a:ext>
            </a:extLst>
          </p:cNvPr>
          <p:cNvSpPr txBox="1"/>
          <p:nvPr/>
        </p:nvSpPr>
        <p:spPr>
          <a:xfrm>
            <a:off x="284551" y="5384866"/>
            <a:ext cx="3016089" cy="553998"/>
          </a:xfrm>
          <a:prstGeom prst="rect">
            <a:avLst/>
          </a:prstGeom>
          <a:noFill/>
        </p:spPr>
        <p:txBody>
          <a:bodyPr wrap="square" rtlCol="0">
            <a:spAutoFit/>
          </a:bodyPr>
          <a:lstStyle/>
          <a:p>
            <a:pPr defTabSz="685800" fontAlgn="auto">
              <a:spcBef>
                <a:spcPts val="0"/>
              </a:spcBef>
              <a:spcAft>
                <a:spcPts val="0"/>
              </a:spcAft>
            </a:pPr>
            <a:r>
              <a:rPr lang="de-DE" sz="900" dirty="0">
                <a:solidFill>
                  <a:prstClr val="white"/>
                </a:solidFill>
                <a:latin typeface="Calibri" panose="020F0502020204030204"/>
                <a:cs typeface="+mn-cs"/>
              </a:rPr>
              <a:t>Foto aus 2023/24</a:t>
            </a:r>
          </a:p>
          <a:p>
            <a:pPr marL="342900" indent="-342900" defTabSz="685800" fontAlgn="auto">
              <a:spcBef>
                <a:spcPts val="0"/>
              </a:spcBef>
              <a:spcAft>
                <a:spcPts val="0"/>
              </a:spcAft>
              <a:buFont typeface="Arial" panose="020B0604020202020204" pitchFamily="34" charset="0"/>
              <a:buChar char="•"/>
            </a:pPr>
            <a:endParaRPr lang="de-DE" sz="2100" dirty="0">
              <a:solidFill>
                <a:prstClr val="white"/>
              </a:solidFill>
              <a:latin typeface="Calibri" panose="020F0502020204030204"/>
              <a:cs typeface="+mn-cs"/>
            </a:endParaRPr>
          </a:p>
        </p:txBody>
      </p:sp>
    </p:spTree>
    <p:extLst>
      <p:ext uri="{BB962C8B-B14F-4D97-AF65-F5344CB8AC3E}">
        <p14:creationId xmlns:p14="http://schemas.microsoft.com/office/powerpoint/2010/main" val="3463500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584200"/>
          </a:xfrm>
        </p:spPr>
        <p:txBody>
          <a:bodyPr rtlCol="0"/>
          <a:lstStyle/>
          <a:p>
            <a:pPr eaLnBrk="1" fontAlgn="auto" hangingPunct="1">
              <a:spcAft>
                <a:spcPts val="0"/>
              </a:spcAft>
              <a:defRPr/>
            </a:pPr>
            <a:r>
              <a:rPr lang="de-DE" dirty="0">
                <a:solidFill>
                  <a:srgbClr val="2C9E88"/>
                </a:solidFill>
              </a:rPr>
              <a:t>Worauf wir hinweisen …</a:t>
            </a:r>
          </a:p>
        </p:txBody>
      </p:sp>
      <p:sp>
        <p:nvSpPr>
          <p:cNvPr id="7172" name="Foliennummernplatzhalter 3"/>
          <p:cNvSpPr>
            <a:spLocks noGrp="1"/>
          </p:cNvSpPr>
          <p:nvPr>
            <p:ph type="sldNum"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B400518-2919-499B-B49E-E9472B1CF6AD}" type="slidenum">
              <a:rPr lang="de-DE" altLang="de-DE" smtClean="0"/>
              <a:pPr fontAlgn="base">
                <a:spcBef>
                  <a:spcPct val="0"/>
                </a:spcBef>
                <a:spcAft>
                  <a:spcPct val="0"/>
                </a:spcAft>
                <a:defRPr/>
              </a:pPr>
              <a:t>7</a:t>
            </a:fld>
            <a:endParaRPr lang="de-DE" altLang="de-DE"/>
          </a:p>
        </p:txBody>
      </p:sp>
      <p:graphicFrame>
        <p:nvGraphicFramePr>
          <p:cNvPr id="7" name="Diagramm 6"/>
          <p:cNvGraphicFramePr/>
          <p:nvPr>
            <p:extLst>
              <p:ext uri="{D42A27DB-BD31-4B8C-83A1-F6EECF244321}">
                <p14:modId xmlns:p14="http://schemas.microsoft.com/office/powerpoint/2010/main" val="4065773825"/>
              </p:ext>
            </p:extLst>
          </p:nvPr>
        </p:nvGraphicFramePr>
        <p:xfrm>
          <a:off x="446736" y="792292"/>
          <a:ext cx="8493077" cy="32505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197" name="AutoShape 2" descr="data:image/jpeg;base64,/9j/4AAQSkZJRgABAQAAAQABAAD/2wCEAAkGBhISERUUExQVFBUWFxQVFxgXGBoXFxQUGxQWFhcYGBcYHCYeFxkkGRcUHy8gIycpLSwsGh4xNTAqNSYrLCkBCQoKDgwOGg8PGjAlHSQsLCosKSksLSwpLCwpKiwsLCwpKSwsLCwpKSwsLCwsKSwsLCwsLCwsKSwsLCwsLCksLP/AABEIAIcA8AMBIgACEQEDEQH/xAAbAAABBQEBAAAAAAAAAAAAAAAGAQIDBAUAB//EAEYQAAECBAMEBgYFCwQCAwAAAAECEQADBCEFEjEGQVFhEyIycZHRB0JSU4GhFCNikrEVFhczQ1SCwdLh8CQ0cqJEY2Tx8v/EABoBAAIDAQEAAAAAAAAAAAAAAAMEAAECBQb/xAAyEQABBAECBAMGBgMBAAAAAAABAAIDEQQSIRMxQZEiUaEUMlJhcYEjQlOxweEV0fAF/9oADAMBAAIRAxEAPwD0gmEeGlUNKo2qT80BGJYZOVNWpEtTFRIcc4MiqGlcU5gdzVg1yQMrCaj3Zi3iJUJJ6SWvIlLqIB0SHgt6SIZ9YhAJUQAA5fhrpCsuJHJRNikeHJkhPhQRhHpMoZaSlQmG6SPqibJSlIPfaIZHpKpSgZukKx0gA6J7KIbrbiwv/hgHxenedMMpK1IK1FByK7JJIs1uEVUYbO16NbAZtGZLs99zwQAOboBvZZfI/VrPNej0u16JpZKVj/knL4RoUNYuaCpKCwLF7F9f5wC4Ti0uV+sBBSWNtDwMFOHbWU4SfrEpc6E8hHn8zAjiZbbtdPGy3SOpx2RBTUs1ZYJYsTcxGuWtnBS2QzN46oLE6cYztncfpZU3MqoRfMXNmdJDPwv8hFip2koxmSJ6VK6MgLspyVhW+7gl201eDY3/AJ2O+O3k/st5OS+N+mM2FIqnqAWyfMQolTt6PmIrL2ppgf1ySBbfutwjvzuph+2Hz8o4r4acQGmk40irJSVmGLmdqWTYp7TBiQToeIHhEIwQ+6P3+aTx4pT4RKds6b3w/wC3lDDttTe9+SvKNt4jRQDvVZLYzuSFycASGHRWDN1jucjf9pXjFmRQ5EhKZQCRYC0Vfz2p/eHwPlCfntT+8PgryiyJXcw5QNjHIhW5lEN8tPD1R/OK0zAJRUXlJzHXR/8ALfKIKja2nWAOkWGIVYHUFxu0ionGaUADpZ1tLq4qvpr1lXjbYzW9j7LLtPyKvr2bTYBIHAfO0ZWJbDLmKSU5RlfU668omONUjEdLOvrdd+rl/CLVLtdTSs2VczrKKi4UXNnvBGtcw20m/ooNPWlhzPR3NI7SE83P8m/GNWk2QVLSkHKcoSH00ixP2+pWyqmLZVmyqv4RCjbOiBspb9yz+JvByZXgar7LJZGDtSNvysn2VfLziniG1UuTlzIWcxYNl1+JgUO2FIWuu32V2jTr8LqVBCpCVpuFEhTOnUb4ejyclzqo9h/tLDHxr3I7rUXtigJzGVNZnFhfuvGhTYwFpCsiwCAb6hxvEDk2hxBScozpPtdJf5EsebHujRoKOqShKVZiQACSvVuZMHklyAAWg9kLhwaiHUPvaJBHQiRaHR0wuYVGVQ0qhCYjUqNLKjmViBqoDvMQqxKX7afGBfEZZ6aY3tHziDolcD4HyhYyuvkihgRTOxeWBYvyED2L4wiaEskuC92iJym5CvglRPgBGWVKZ8kz4oUP5QGSSQ7ALoYkMLrMh9UWIkT6iUgy5olZiWbWxuLCLlXXzEUZUVOezmAY9q2t2h+y08mnkEIWQy7hJYdY6vFjEOkRTMiSFEK7KnKbqN8ymgsQEbfCd+6HJJxJNBrTf/brx/aeUtcybNSA0xQVzcC7wPZZg3CPScYwCrnlShILk6JysC2mvKBtWxldmYU8x+7+8AeXONuCM+KJvun1Q4FzOAiVFRMHqiN87CYg7fR5j7tPOL42TxLT6K7ADRL2AA9bhAXDyCx4R1QumvWNUDxiVOJjfLPwUPKCY7H4k3+2s/2fj60RHYrEM6F/RiMpe2UPd79aMBgPMLWr5rAGJS/YX4piKfPkqLtMFmtl79W5RtD0eVx/YK8U+cWJGwNckN9HJu+qeDce+NaWjcKE2hvppX/t/wCvEHhyhE1EkN+us3s7n3tzMFg2Grf3Zu4o58+cIrYOtYj6Mz/aRyPHlEvzWaCHKfFJKQE5ZpbizxJ+WpPsTPAQSj0f1yi4p+LstAJdt72/uYkHo8rX/wBqPvov84nADt9K0H1tYQv+WpPszPARDPxOnUzpmWfRhw8oL/0cVrXpg3/NH+cYd+jmu1NMC7eujSNtgDd9Kp0l9QgOfVySpOVK2F7twMEGHbITp6EzUyVGWtNiFJBIcji4MWMY2HqZTKmSQgG3bQb2HHmIPdlJwlUkmUoEKAytY3Ky1wW3wwxrOTtkKWwA8fRCFJsNPACRJIHNaPnePTaeXlQlPBKR4ACJDb/7EIhYIcaGGWQtjJLRzSTpC7Yp0KISFEEKylhY6FEUrVZUQqMSriFUWsqGYYEsR2onSpikFEstvdQez8YJqqqCWfeWEB2MYXOmz1LAlsdOsxLWDhoXleBtaZhhc/cCwk/PGaf2SPvGLcnGysMUEPwvEcrYSsYH6m7ftRv01ET1WFzaWXnmBCkuUkoWFsd9hwjJLgLKsMDjQ5o9wunlyKeVKzKVmSCLB2UXJ1Zg9+ELWqRI6uRSk9GpWmZOVIDguddNdX5QMztt8PWiWFma6UoSRkcEBnDF9WZxfnDa7bqgMrIhC7ApAykMFHrNfg8abwB4gd1jhzciNlYrSkInTkOSgyqkBdkupIsGLhgfHvizgU9U+WmboVOSA5AIJHF4GsW2xplU02WjpCpcuVLAKAAMrDUa6b3iDZvbiTTyES1CZmGZ2Ta5J1eN5T2HHtp8WrpzqlUMUnHpw8NdfO0ZV+GdKQVKIYZWBIBDg3D62ENThADsoh9W+e+B+Z6R5AbqTS4fsjzhw9IMo6SpxYP2RpbnzjiVJy3XT0MRBKw3LcLLmxPxf4ROmSr2ngbl7dJVpInn+FP9UWEbUqN/o8z4qlj8VxgxvJ3C0GtpbUynVuUB8CfwUIgmU0/1Vy/ilf8AXFaVjKleoE98yX/VF5E9x25Q/jH8orgP8lPChrabF66lSggU6wokaTAxDH2oyKHbfEFzUJ6GSylBOq955q5wS7R4Aqs6JCJ0gMo6qLkkABmHIxFh3onqJc1CzOkkJUlRAzOWL8I9JiYmG7F/F9+j5/ZcLJlyW5FM9zb+1Qqds8UkLUgU0pWU6jOdWO5cUz6TcUcj6JLJH2Zn9UFuJej6fMmqX00kBR4KcWaBfENi50qeUCplBRD2zglmt2b7o6ELcRsTQ51Gh3S7vaXyHQLFnsoP0oYn+6yu5l8/t8j4RBU+lvEUjMaaSAGvlmNwHrco0qLYOfMmCX9KQCxI7ZFg3AcSI0JnohnKGU1SFDgUqbjx5wSsQ8nD1WCchvNv7Lz3HPSXV1SUhcuSMpcZQscOKuURSNta3KGloKUnM7K9Uvrm4wQTPRvOch5ViR2lf0w5Ho7qgkpStASdQFqANmuGgT8TEJ1WL+6IMrI0hpBocuSsbE7YVNVUdHMQhMtWY5kg9sJLDrG+/wCUeiypeUAcIBNlthZ1NUomrKMqQrsqc3SQN0HogORpDqYbC3CXEW4UUsKI6FhZHSwsIIWKUVRcRKiZUQri1Sx8alrZJSMwBuGObvEZM6qydqWz6O44QTTIyMZo1LAKU5mdw992j2+cKywajqtOwZZibopa1ZVS1y5eVCSoqklTJU/VbUgXa4uYqYqFGSU9CqYTMmFiFqyg6G2j8I84OLTpa5qOkmyUuvKQFC7ixIBLa6cIN/RpiCZhqElZmp+rLrSST2tcwveGSzUyrSzJdEmqliDZmZvkKG7sq8oajZ8u3RfDKqDermgqLLP64uLg/q9Gyh7CzP5eZ1mOJQn6tUwqszpYNve2v+d6xwwfzJ3/ACLh+ULZ/ITayT4GFVQBAcyAO8GBZW1U4esRDDtfN9uIMIfEq/yTvgCK6lemWSk9QDTe5tcxHVVK052lhujAte7JDWN98B83HlK1IhoxpQ4QQYrR1Qjmvd+VF+H4ktiFSwAd9/AudIn+lFVihJA06wHgSr8YCjjizvhoxlXKK9lYTdqxmy1VIynL0ytdyXWm3D1/8aIk1akdZkEguMqgWLjUBTwJ/llXLwhU4ovh8jFjGYOqntcvwozw7aH/AFElS0oQlCwTlSoMHDk9YvYQeq25o/en4BXlHiQxKb7J+6YvU2LDIErkzFKv1kuPabcbXH3ecGa2NvVLySSPqwvW1bcUXvD91UBe0GMJmVZmyhmSEgAuQX6vE8RA5LxJLB6ecVMLuWdrlsnHdEsvFmsaWabkiytCzAsm7AfM/AcscUgolbgmlhdYF/VEOFbTSRPBqXAynR9WLWTusYO8Ox2mQQmUFvMAWAxJUGDG54NHj02cor6SXInIUAlrLLEKuXyg3R1bNxjewTpAZJImgpQQTkVmfqgPbl4QB7mY7BpN7pmJhyHHU2qGwGyLqzFDLdUyVNTqdEk3c6BXIwym2okqWlDTAVkJDoIS5DsTugb2ixiajL1ZiszpKShQJBSsPcPZ4wNnKqpXVSUlM0jpEkkoUAwuSS0GhmY9uolKywvaRTei9fBh4iCXOB3xOIIHA8kKqThCwghYtQJYWEhYiiqriFUTLiFZjLyQ0kKDc7qrU0k9+qEfFz8hFSfR1KQDnp0lWZgrMCWDlr3YXjTXiRF2NocNqpEyUpIWkqKVdUPwIaObiTySOIk9RScmjY0eBAFbjE0E9WnVvcJdw7PrcPvihS185dVJJShCAohWQFLvxGioP04SsKzCVmBQlLGWdc2/X8Tr3xVxfBZ8xBCKe/JIH4xeRO9j6ZZ+38q44mltu2+6rYwlCpLpKM51AABJBy6jUxsbNUNOaOSVZAQFO6UEq6yhdwTu3QEHZOuH/iL/AOvnEY2brN9JM+6POBMyZY7thVugY91hyIsYNOKd52Qjo1uEoT0mfOQhQDOC+UObM/dALhqEzFEMgaXUlIcDiWjc/Nur/dZn3R5wg2Wqv3WZ93+8R2dIfyFX7K34ltSpshMsMZfaRbqv2g9heLeJ4rKEzqqQRlRoR7AeMCXszUA/7aZ92LCNnZ/7svd6vd5Qs6d7m0Wn1TuM1sTtWxV5OLSz6yR8RFCqXmU6ZstuBI1+BiUbOTvcL3+rEqdnJvuVfdMAEz2nYHsV0RM3pSrSwR+3l+PkYnRVkf8AkJ8bRL+bkz3S93qmOGzEz3a/umBuypPhPYqcQHmQpk4p/wDISLC12dvOOnYmP3hL8n4QidmFe7V90+USp2YPu1eB8oHxpPhPYrFt808YtLIfpW53ipN2hkqSSmpSpixyuW8NN8b1HsxKMopWkjMFA2ILG0ZmGej6RSpmEZppVlA6rMAX0DuecdVsAEXE61dLmyZDjKGhu3JZaccR70n4GNKgnKUxClMRrlf4h4VSKRCsqkgKGoNiPhEEjFeuUS5K1hLtkD9Xi3CAYrhO4tfsmMgvYy2t/dM2hpJsydLUkKmAJIJYBtba84kmUS5gKUoVKJlzEhbdklBA0Ls8a1JNUr9lNR/yQQPGLiY6bcRmmgVzX5b6DXN5X59fuvNZexVYJKZYlpCgpZMzOLhQSAGbQMTc790eqJiNMSJh5oI6pFPELCCHCLUSx0dCxFSqLiExMoREqIohHG8YqZUxSAZaw2pSUm45EiMHCKlUtf1gsX6w3d4jYxzDatc1SxKSoHTKsOwtvAjCrJq5VpstaO8OD8RCUmu+SYZppekK9IFHlAzq3eord8Iq4rthSz5KpUpalTFFOVIQsEsXLdW9nsLx5mirQo2IjepKRkhfBiD3XimPLSiHxBHWHbQSJRn51LGZZICpZRogaWD/ABjXp64LAUkKUDoQHGkebT8TKpy050pc5s6iDlUCyn3gHSDbAE5ZUkCYlQSuaXS7FOZrPDB/EKDehalXjEuWAVhYBLA5SXPCz3ikja2mOnSHulrbxaI8cUlMgBS8n1yCPWJ+sdviPC8CEyTSlRJqHuFWl2PXUGDncl/l3QNzaK22S0dysekqIAExzp9VM/HK0Up2IyRmHST03U/1Uwtm3dnvaAOgrjnlkB1Z0EMNbN+GW/dF3GcQ/wBYtIsOoODnXXfrAtSOBZpE03aOmQ+apmpYAF5UwNqzui2+IZu21AX/ANYRZuwu2mvVvb8TAxV4gPrusW6gbc+YnWMIVQMtQHWJyhjzUNDvi2HUqdsvRFbaUDkitbllVb/q/GEG19EAFfTixb1VXH3fnADUiSZeYJBWVrdwxSyDYW0Dj5QuIUFPll9Ujqpc7s2Udrl3Rbtlhpsr0FO29Ayv9VuTfIuxAABum7kPaGytr6JSVAVhO/srsLAbr6Hx7o87rMJl9G6M11MX1cJ3/PwiKiwEqQtSNEhRPIZOr4v+MVZWivQztnQAACtY7zlmEmx1Dc/kOESS9tqNRBFYCN4CF3YNqRa5f4R48cKIV1tAQ7bw3DfprG3LTLKcw0IKjuZWUC3eoKHxjZaQFnUtLE8bkfTCsTAtDOCx6108e6NXDNrKbp8/S9EnKxOUnN1gWsLOIEcRmJBIy6gZS40ysLe1r8PnizQCokJ9UDiTaxPOFxAPeCbOSZC0OHSuZXt9PtpRlDJnBZy65VXtzEZuHY3MmKylCBpcKPlHneDSlgWlrIYBwlRFvhBPgJWmY/RzBfehQDM3CL1yN5IUjGabdzvzR5KLh4lEQ0gORL2LXicCOi3cC1ziniFEIIcItRdCtHCFiKlVVEEyJ1RBMiKKBcatZXSArIuWjKkJzEozG6XGidbHWMlcSnFFODlQSnQsXFm1fhFir3VG+ilrcDpznKZErLlJJbIW6MKDW490eeVqlJSvIUoIllaSWIBztd7NzPdBnW4xMJIDErDEAcsoaBPG9npykqzZpacik6+rmFiLsXNrcoZZj+EPNUhuyaJYEDS1zZi8qZ4JJJ7LXAJta/IRq02IYigICZ+UIsns9UF3s19DFqn9G6FryiZOIE3oywSWGV37Ot/xho9GzzVoSuZ1SrUjQFtyfwhpkbH+6EvI8srUVBXVmITWTMqcwBcaDrXA0G8PrxjJVh9Q4HSE5iQGU7nK5+UFkj0TEliZt+aQ9n3jXlFoeioDfNLN6yN4f2YIIY+tIXGd0tCKcPrEPM6ZSSli4Vd1FvhFv82a5Sj9YpRdnK2c2uHOmjHhyglp/RmlQcGazkdpG4sfVjjsHJCspXNBdjdPFvZgnAgHUdlnjSfNYSNiKlTZp/VICiekIY31Bu4bhvEOVskqSgqmOpKWJHTH2iNEm90mDT9F1L72fz6yP6IrVPo1pwUhEyccwJupO7+CFsfNw5HhjfVv8o0sE7W6ifVM2dwalUiWSGmTs+QhCpiRlVl+sUX1JO8M19YxajaNTlJRKLEiwfS1jwgnpdiVykmWibUoSrUCYAkvxtFD9GiHb634qR/TD8RhDnFxBHTbklX8QgAWD1UXSVTMOhN0sLAl997gWa/yhsudVi46LusxcE9wZomHo4QQW6UkFiM6XfwhD6Nkg6TDr66fKCaofMdlnx/PumGtqlM5kgcQzAButpzPhDE47PSkhS0ApmBFm+yTuv2vxh49HiHuFg3Z1pu27SJEbAJHqLu3rp1BtCedGyWEsjIvsnMCbgzB8l13VqrxVaEpKVpJN9ALgO45QOJ20qgf1t/wi9juzoky3KVX6t1g623RSTsrIyhXW+9ufujj4GRHhudFOLJrluurnQPyYo5WPobjcVzOwoIp2exsrk55hdSlKJbvaNylq0rLB4FMPkIkoCEAsCTcub84I8GDjM3EQ5lQ6SX9CVzceUOpnULVSIeBCJhwhJNpQIc0IIdEUXCFjo6KUVNZiusxRmBfvFfLyiusL94v5eUVqUpaCogmGKJUoeuo+HlBThCgZCHub3+Ji2+IrLtkA4nXrz2SwsLg8Y26CaAoFSisAK6qg4Ds+p5CCLFJmWXMIA/VrbTVrR5xhFbMz3Xbo0ltbvcvv3/KGdbtOm9lIWwAl0gJPyXoFNIBSqYQwSsLGu9LWALRVqdm1KmzFCYUkArcJsXcsDmgel4zOS4ExTHc/CHr2hn75q7htd3CNM4jPdKXllheeRpOyzB66/h/+oQ5/eTPH+8VPpij6x8YcJpPrGGOK9ED8D4Hd/7VgdIwGddrWtvJ484amSp3Klavp/eGpCuJiVMlZ3mJxnclerB/TPdWBtckeqQe7+8VaraITGJC05QbJA0e5uYlFGv7USJoJn2oRhxIYX8Rgo+aYfmwvboLDX1VRGJJKXzTdW0Duzw1VfZwZjO2gfsv/aNAYZN5+MOGCTTvPiYf4x80vrxv0j3WUa8f+06eqP8ADDE132ZuvsjlfTnG2dnprOHJ4PEacEqN8tX3x5xOOfNTVj/peqqTQoDVRa7Aj5DLEP0v7M7wH9Ma6Nm1vdCu/MNfGMHazBClMvtoct2tesnek84DNlmNuop3HZizPDBH6pKpQXZSJpAPBPHjlh1TTMkNmbMAxIOpH2REErZxAVL661ZlJtmPn8IOEbJ09nSTyJ3xzbjyrfXi810DlR47A1jfDvt9EMTadkZiouA+644aaw+RjBljq3fiR/JIhPoiEVk1AZkmySX1HA6xrpSn2U/dT5QZk7yC2Q2kIvZ2Eucy7+23kr2GVJmSkrLX4d8XBGdKmEBhYcAAB4CJBPVxjJcEB1Ekjkr8LFDp1cflC9Mv2vlFWFmloR0Z/Tr9r5QvTr9oeESwrpZizFWYY6OgStVpio4YxOlpAQpgNzA/iI6OiiSOSugVW2k2lmyqILKiVLWZVgAGKCp9LGwjcw7YyV0UsqnTlKWlJYlJLlOY3y898dHRmSRwDKPVRsbSSCmL2LlJ1M4HKVNnRu3dnujAxihCaiXJlqX1spUVZTlSQ4bq3LBR+AhI6GXSvHVIyxtA2Cm2VpBOn1UuY7SVpShsrlJzG/U1YCC1Gz8kaZvEf0x0dGy91DdbjjaW8kv5MlD2vH+0NPQJOUkg96uAO7vjo6Cb1zWtDb5JeklvY729bviVNQketufQ8SP5GEjoy55WgwLl16W7ZFnsPMc4jVVbhPWDe2RJ0D+zHR0Yc40rDQq5mVCiAio1Dh5adGB/nDF/TR+2Qf4B5QkdAnyODLRI42udRVCsxCvTotJ/hT5QOY3X1c0DpCDlchgkXsd3cI6Oi4362U7dFLOG+2GisVWL1EsFYV1ksRZOoIi7Q+kHEVozdKnf6iPKEjoVk/DcQzb6I8j3OjDnGzdb/ULZxbaVEj6KqZITOnVKcylqOQDrBGiUl9eWkaOBbQfSjNAlJl9DMMvqqKgpt90htI6OjOMwFgk6lDnNSFo5BbKIkELHQ0gJwhY6OiKJY4x0dEUX/9k="/>
          <p:cNvSpPr>
            <a:spLocks noChangeAspect="1" noChangeArrowheads="1"/>
          </p:cNvSpPr>
          <p:nvPr/>
        </p:nvSpPr>
        <p:spPr bwMode="auto">
          <a:xfrm>
            <a:off x="155575" y="-617538"/>
            <a:ext cx="2286000" cy="1285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de-DE" altLang="de-DE" sz="1800"/>
          </a:p>
        </p:txBody>
      </p:sp>
      <p:sp>
        <p:nvSpPr>
          <p:cNvPr id="8198" name="AutoShape 4" descr="data:image/jpeg;base64,/9j/4AAQSkZJRgABAQAAAQABAAD/2wCEAAkGBhISERUUExQVFBUWFxQVFxgXGBoXFxQUGxQWFhcYGBcYHCYeFxkkGRcUHy8gIycpLSwsGh4xNTAqNSYrLCkBCQoKDgwOGg8PGjAlHSQsLCosKSksLSwpLCwpKiwsLCwpKSwsLCwpKSwsLCwsKSwsLCwsLCwsKSwsLCwsLCksLP/AABEIAIcA8AMBIgACEQEDEQH/xAAbAAABBQEBAAAAAAAAAAAAAAAGAQIDBAUAB//EAEYQAAECBAMEBgYFCwQCAwAAAAECEQADBCEFEjEGQVFhEyIycZHRB0JSU4GhFCNikrEVFhczQ1SCwdLh8CQ0cqJEY2Tx8v/EABoBAAIDAQEAAAAAAAAAAAAAAAMEAAECBQb/xAAyEQABBAECBAMGBgMBAAAAAAABAAIDEQQSIRMxQZEiUaEUMlJhcYEjQlOxweEV0fAF/9oADAMBAAIRAxEAPwD0gmEeGlUNKo2qT80BGJYZOVNWpEtTFRIcc4MiqGlcU5gdzVg1yQMrCaj3Zi3iJUJJ6SWvIlLqIB0SHgt6SIZ9YhAJUQAA5fhrpCsuJHJRNikeHJkhPhQRhHpMoZaSlQmG6SPqibJSlIPfaIZHpKpSgZukKx0gA6J7KIbrbiwv/hgHxenedMMpK1IK1FByK7JJIs1uEVUYbO16NbAZtGZLs99zwQAOboBvZZfI/VrPNej0u16JpZKVj/knL4RoUNYuaCpKCwLF7F9f5wC4Ti0uV+sBBSWNtDwMFOHbWU4SfrEpc6E8hHn8zAjiZbbtdPGy3SOpx2RBTUs1ZYJYsTcxGuWtnBS2QzN46oLE6cYztncfpZU3MqoRfMXNmdJDPwv8hFip2koxmSJ6VK6MgLspyVhW+7gl201eDY3/AJ2O+O3k/st5OS+N+mM2FIqnqAWyfMQolTt6PmIrL2ppgf1ySBbfutwjvzuph+2Hz8o4r4acQGmk40irJSVmGLmdqWTYp7TBiQToeIHhEIwQ+6P3+aTx4pT4RKds6b3w/wC3lDDttTe9+SvKNt4jRQDvVZLYzuSFycASGHRWDN1jucjf9pXjFmRQ5EhKZQCRYC0Vfz2p/eHwPlCfntT+8PgryiyJXcw5QNjHIhW5lEN8tPD1R/OK0zAJRUXlJzHXR/8ALfKIKja2nWAOkWGIVYHUFxu0ionGaUADpZ1tLq4qvpr1lXjbYzW9j7LLtPyKvr2bTYBIHAfO0ZWJbDLmKSU5RlfU668omONUjEdLOvrdd+rl/CLVLtdTSs2VczrKKi4UXNnvBGtcw20m/ooNPWlhzPR3NI7SE83P8m/GNWk2QVLSkHKcoSH00ixP2+pWyqmLZVmyqv4RCjbOiBspb9yz+JvByZXgar7LJZGDtSNvysn2VfLziniG1UuTlzIWcxYNl1+JgUO2FIWuu32V2jTr8LqVBCpCVpuFEhTOnUb4ejyclzqo9h/tLDHxr3I7rUXtigJzGVNZnFhfuvGhTYwFpCsiwCAb6hxvEDk2hxBScozpPtdJf5EsebHujRoKOqShKVZiQACSvVuZMHklyAAWg9kLhwaiHUPvaJBHQiRaHR0wuYVGVQ0qhCYjUqNLKjmViBqoDvMQqxKX7afGBfEZZ6aY3tHziDolcD4HyhYyuvkihgRTOxeWBYvyED2L4wiaEskuC92iJym5CvglRPgBGWVKZ8kz4oUP5QGSSQ7ALoYkMLrMh9UWIkT6iUgy5olZiWbWxuLCLlXXzEUZUVOezmAY9q2t2h+y08mnkEIWQy7hJYdY6vFjEOkRTMiSFEK7KnKbqN8ymgsQEbfCd+6HJJxJNBrTf/brx/aeUtcybNSA0xQVzcC7wPZZg3CPScYwCrnlShILk6JysC2mvKBtWxldmYU8x+7+8AeXONuCM+KJvun1Q4FzOAiVFRMHqiN87CYg7fR5j7tPOL42TxLT6K7ADRL2AA9bhAXDyCx4R1QumvWNUDxiVOJjfLPwUPKCY7H4k3+2s/2fj60RHYrEM6F/RiMpe2UPd79aMBgPMLWr5rAGJS/YX4piKfPkqLtMFmtl79W5RtD0eVx/YK8U+cWJGwNckN9HJu+qeDce+NaWjcKE2hvppX/t/wCvEHhyhE1EkN+us3s7n3tzMFg2Grf3Zu4o58+cIrYOtYj6Mz/aRyPHlEvzWaCHKfFJKQE5ZpbizxJ+WpPsTPAQSj0f1yi4p+LstAJdt72/uYkHo8rX/wBqPvov84nADt9K0H1tYQv+WpPszPARDPxOnUzpmWfRhw8oL/0cVrXpg3/NH+cYd+jmu1NMC7eujSNtgDd9Kp0l9QgOfVySpOVK2F7twMEGHbITp6EzUyVGWtNiFJBIcji4MWMY2HqZTKmSQgG3bQb2HHmIPdlJwlUkmUoEKAytY3Ky1wW3wwxrOTtkKWwA8fRCFJsNPACRJIHNaPnePTaeXlQlPBKR4ACJDb/7EIhYIcaGGWQtjJLRzSTpC7Yp0KISFEEKylhY6FEUrVZUQqMSriFUWsqGYYEsR2onSpikFEstvdQez8YJqqqCWfeWEB2MYXOmz1LAlsdOsxLWDhoXleBtaZhhc/cCwk/PGaf2SPvGLcnGysMUEPwvEcrYSsYH6m7ftRv01ET1WFzaWXnmBCkuUkoWFsd9hwjJLgLKsMDjQ5o9wunlyKeVKzKVmSCLB2UXJ1Zg9+ELWqRI6uRSk9GpWmZOVIDguddNdX5QMztt8PWiWFma6UoSRkcEBnDF9WZxfnDa7bqgMrIhC7ApAykMFHrNfg8abwB4gd1jhzciNlYrSkInTkOSgyqkBdkupIsGLhgfHvizgU9U+WmboVOSA5AIJHF4GsW2xplU02WjpCpcuVLAKAAMrDUa6b3iDZvbiTTyES1CZmGZ2Ta5J1eN5T2HHtp8WrpzqlUMUnHpw8NdfO0ZV+GdKQVKIYZWBIBDg3D62ENThADsoh9W+e+B+Z6R5AbqTS4fsjzhw9IMo6SpxYP2RpbnzjiVJy3XT0MRBKw3LcLLmxPxf4ROmSr2ngbl7dJVpInn+FP9UWEbUqN/o8z4qlj8VxgxvJ3C0GtpbUynVuUB8CfwUIgmU0/1Vy/ilf8AXFaVjKleoE98yX/VF5E9x25Q/jH8orgP8lPChrabF66lSggU6wokaTAxDH2oyKHbfEFzUJ6GSylBOq955q5wS7R4Aqs6JCJ0gMo6qLkkABmHIxFh3onqJc1CzOkkJUlRAzOWL8I9JiYmG7F/F9+j5/ZcLJlyW5FM9zb+1Qqds8UkLUgU0pWU6jOdWO5cUz6TcUcj6JLJH2Zn9UFuJej6fMmqX00kBR4KcWaBfENi50qeUCplBRD2zglmt2b7o6ELcRsTQ51Gh3S7vaXyHQLFnsoP0oYn+6yu5l8/t8j4RBU+lvEUjMaaSAGvlmNwHrco0qLYOfMmCX9KQCxI7ZFg3AcSI0JnohnKGU1SFDgUqbjx5wSsQ8nD1WCchvNv7Lz3HPSXV1SUhcuSMpcZQscOKuURSNta3KGloKUnM7K9Uvrm4wQTPRvOch5ViR2lf0w5Ho7qgkpStASdQFqANmuGgT8TEJ1WL+6IMrI0hpBocuSsbE7YVNVUdHMQhMtWY5kg9sJLDrG+/wCUeiypeUAcIBNlthZ1NUomrKMqQrsqc3SQN0HogORpDqYbC3CXEW4UUsKI6FhZHSwsIIWKUVRcRKiZUQri1Sx8alrZJSMwBuGObvEZM6qydqWz6O44QTTIyMZo1LAKU5mdw992j2+cKywajqtOwZZibopa1ZVS1y5eVCSoqklTJU/VbUgXa4uYqYqFGSU9CqYTMmFiFqyg6G2j8I84OLTpa5qOkmyUuvKQFC7ixIBLa6cIN/RpiCZhqElZmp+rLrSST2tcwveGSzUyrSzJdEmqliDZmZvkKG7sq8oajZ8u3RfDKqDermgqLLP64uLg/q9Gyh7CzP5eZ1mOJQn6tUwqszpYNve2v+d6xwwfzJ3/ACLh+ULZ/ITayT4GFVQBAcyAO8GBZW1U4esRDDtfN9uIMIfEq/yTvgCK6lemWSk9QDTe5tcxHVVK052lhujAte7JDWN98B83HlK1IhoxpQ4QQYrR1Qjmvd+VF+H4ktiFSwAd9/AudIn+lFVihJA06wHgSr8YCjjizvhoxlXKK9lYTdqxmy1VIynL0ytdyXWm3D1/8aIk1akdZkEguMqgWLjUBTwJ/llXLwhU4ovh8jFjGYOqntcvwozw7aH/AFElS0oQlCwTlSoMHDk9YvYQeq25o/en4BXlHiQxKb7J+6YvU2LDIErkzFKv1kuPabcbXH3ecGa2NvVLySSPqwvW1bcUXvD91UBe0GMJmVZmyhmSEgAuQX6vE8RA5LxJLB6ecVMLuWdrlsnHdEsvFmsaWabkiytCzAsm7AfM/AcscUgolbgmlhdYF/VEOFbTSRPBqXAynR9WLWTusYO8Ox2mQQmUFvMAWAxJUGDG54NHj02cor6SXInIUAlrLLEKuXyg3R1bNxjewTpAZJImgpQQTkVmfqgPbl4QB7mY7BpN7pmJhyHHU2qGwGyLqzFDLdUyVNTqdEk3c6BXIwym2okqWlDTAVkJDoIS5DsTugb2ixiajL1ZiszpKShQJBSsPcPZ4wNnKqpXVSUlM0jpEkkoUAwuSS0GhmY9uolKywvaRTei9fBh4iCXOB3xOIIHA8kKqThCwghYtQJYWEhYiiqriFUTLiFZjLyQ0kKDc7qrU0k9+qEfFz8hFSfR1KQDnp0lWZgrMCWDlr3YXjTXiRF2NocNqpEyUpIWkqKVdUPwIaObiTySOIk9RScmjY0eBAFbjE0E9WnVvcJdw7PrcPvihS185dVJJShCAohWQFLvxGioP04SsKzCVmBQlLGWdc2/X8Tr3xVxfBZ8xBCKe/JIH4xeRO9j6ZZ+38q44mltu2+6rYwlCpLpKM51AABJBy6jUxsbNUNOaOSVZAQFO6UEq6yhdwTu3QEHZOuH/iL/AOvnEY2brN9JM+6POBMyZY7thVugY91hyIsYNOKd52Qjo1uEoT0mfOQhQDOC+UObM/dALhqEzFEMgaXUlIcDiWjc/Nur/dZn3R5wg2Wqv3WZ93+8R2dIfyFX7K34ltSpshMsMZfaRbqv2g9heLeJ4rKEzqqQRlRoR7AeMCXszUA/7aZ92LCNnZ/7svd6vd5Qs6d7m0Wn1TuM1sTtWxV5OLSz6yR8RFCqXmU6ZstuBI1+BiUbOTvcL3+rEqdnJvuVfdMAEz2nYHsV0RM3pSrSwR+3l+PkYnRVkf8AkJ8bRL+bkz3S93qmOGzEz3a/umBuypPhPYqcQHmQpk4p/wDISLC12dvOOnYmP3hL8n4QidmFe7V90+USp2YPu1eB8oHxpPhPYrFt808YtLIfpW53ipN2hkqSSmpSpixyuW8NN8b1HsxKMopWkjMFA2ILG0ZmGej6RSpmEZppVlA6rMAX0DuecdVsAEXE61dLmyZDjKGhu3JZaccR70n4GNKgnKUxClMRrlf4h4VSKRCsqkgKGoNiPhEEjFeuUS5K1hLtkD9Xi3CAYrhO4tfsmMgvYy2t/dM2hpJsydLUkKmAJIJYBtba84kmUS5gKUoVKJlzEhbdklBA0Ls8a1JNUr9lNR/yQQPGLiY6bcRmmgVzX5b6DXN5X59fuvNZexVYJKZYlpCgpZMzOLhQSAGbQMTc790eqJiNMSJh5oI6pFPELCCHCLUSx0dCxFSqLiExMoREqIohHG8YqZUxSAZaw2pSUm45EiMHCKlUtf1gsX6w3d4jYxzDatc1SxKSoHTKsOwtvAjCrJq5VpstaO8OD8RCUmu+SYZppekK9IFHlAzq3eord8Iq4rthSz5KpUpalTFFOVIQsEsXLdW9nsLx5mirQo2IjepKRkhfBiD3XimPLSiHxBHWHbQSJRn51LGZZICpZRogaWD/ABjXp64LAUkKUDoQHGkebT8TKpy050pc5s6iDlUCyn3gHSDbAE5ZUkCYlQSuaXS7FOZrPDB/EKDehalXjEuWAVhYBLA5SXPCz3ikja2mOnSHulrbxaI8cUlMgBS8n1yCPWJ+sdviPC8CEyTSlRJqHuFWl2PXUGDncl/l3QNzaK22S0dysekqIAExzp9VM/HK0Up2IyRmHST03U/1Uwtm3dnvaAOgrjnlkB1Z0EMNbN+GW/dF3GcQ/wBYtIsOoODnXXfrAtSOBZpE03aOmQ+apmpYAF5UwNqzui2+IZu21AX/ANYRZuwu2mvVvb8TAxV4gPrusW6gbc+YnWMIVQMtQHWJyhjzUNDvi2HUqdsvRFbaUDkitbllVb/q/GEG19EAFfTixb1VXH3fnADUiSZeYJBWVrdwxSyDYW0Dj5QuIUFPll9Ujqpc7s2Udrl3Rbtlhpsr0FO29Ayv9VuTfIuxAABum7kPaGytr6JSVAVhO/srsLAbr6Hx7o87rMJl9G6M11MX1cJ3/PwiKiwEqQtSNEhRPIZOr4v+MVZWivQztnQAACtY7zlmEmx1Dc/kOESS9tqNRBFYCN4CF3YNqRa5f4R48cKIV1tAQ7bw3DfprG3LTLKcw0IKjuZWUC3eoKHxjZaQFnUtLE8bkfTCsTAtDOCx6108e6NXDNrKbp8/S9EnKxOUnN1gWsLOIEcRmJBIy6gZS40ysLe1r8PnizQCokJ9UDiTaxPOFxAPeCbOSZC0OHSuZXt9PtpRlDJnBZy65VXtzEZuHY3MmKylCBpcKPlHneDSlgWlrIYBwlRFvhBPgJWmY/RzBfehQDM3CL1yN5IUjGabdzvzR5KLh4lEQ0gORL2LXicCOi3cC1ziniFEIIcItRdCtHCFiKlVVEEyJ1RBMiKKBcatZXSArIuWjKkJzEozG6XGidbHWMlcSnFFODlQSnQsXFm1fhFir3VG+ilrcDpznKZErLlJJbIW6MKDW490eeVqlJSvIUoIllaSWIBztd7NzPdBnW4xMJIDErDEAcsoaBPG9npykqzZpacik6+rmFiLsXNrcoZZj+EPNUhuyaJYEDS1zZi8qZ4JJJ7LXAJta/IRq02IYigICZ+UIsns9UF3s19DFqn9G6FryiZOIE3oywSWGV37Ot/xho9GzzVoSuZ1SrUjQFtyfwhpkbH+6EvI8srUVBXVmITWTMqcwBcaDrXA0G8PrxjJVh9Q4HSE5iQGU7nK5+UFkj0TEliZt+aQ9n3jXlFoeioDfNLN6yN4f2YIIY+tIXGd0tCKcPrEPM6ZSSli4Vd1FvhFv82a5Sj9YpRdnK2c2uHOmjHhyglp/RmlQcGazkdpG4sfVjjsHJCspXNBdjdPFvZgnAgHUdlnjSfNYSNiKlTZp/VICiekIY31Bu4bhvEOVskqSgqmOpKWJHTH2iNEm90mDT9F1L72fz6yP6IrVPo1pwUhEyccwJupO7+CFsfNw5HhjfVv8o0sE7W6ifVM2dwalUiWSGmTs+QhCpiRlVl+sUX1JO8M19YxajaNTlJRKLEiwfS1jwgnpdiVykmWibUoSrUCYAkvxtFD9GiHb634qR/TD8RhDnFxBHTbklX8QgAWD1UXSVTMOhN0sLAl997gWa/yhsudVi46LusxcE9wZomHo4QQW6UkFiM6XfwhD6Nkg6TDr66fKCaofMdlnx/PumGtqlM5kgcQzAButpzPhDE47PSkhS0ApmBFm+yTuv2vxh49HiHuFg3Z1pu27SJEbAJHqLu3rp1BtCedGyWEsjIvsnMCbgzB8l13VqrxVaEpKVpJN9ALgO45QOJ20qgf1t/wi9juzoky3KVX6t1g623RSTsrIyhXW+9ufujj4GRHhudFOLJrluurnQPyYo5WPobjcVzOwoIp2exsrk55hdSlKJbvaNylq0rLB4FMPkIkoCEAsCTcub84I8GDjM3EQ5lQ6SX9CVzceUOpnULVSIeBCJhwhJNpQIc0IIdEUXCFjo6KUVNZiusxRmBfvFfLyiusL94v5eUVqUpaCogmGKJUoeuo+HlBThCgZCHub3+Ji2+IrLtkA4nXrz2SwsLg8Y26CaAoFSisAK6qg4Ds+p5CCLFJmWXMIA/VrbTVrR5xhFbMz3Xbo0ltbvcvv3/KGdbtOm9lIWwAl0gJPyXoFNIBSqYQwSsLGu9LWALRVqdm1KmzFCYUkArcJsXcsDmgel4zOS4ExTHc/CHr2hn75q7htd3CNM4jPdKXllheeRpOyzB66/h/+oQ5/eTPH+8VPpij6x8YcJpPrGGOK9ED8D4Hd/7VgdIwGddrWtvJ484amSp3Klavp/eGpCuJiVMlZ3mJxnclerB/TPdWBtckeqQe7+8VaraITGJC05QbJA0e5uYlFGv7USJoJn2oRhxIYX8Rgo+aYfmwvboLDX1VRGJJKXzTdW0Duzw1VfZwZjO2gfsv/aNAYZN5+MOGCTTvPiYf4x80vrxv0j3WUa8f+06eqP8ADDE132ZuvsjlfTnG2dnprOHJ4PEacEqN8tX3x5xOOfNTVj/peqqTQoDVRa7Aj5DLEP0v7M7wH9Ma6Nm1vdCu/MNfGMHazBClMvtoct2tesnek84DNlmNuop3HZizPDBH6pKpQXZSJpAPBPHjlh1TTMkNmbMAxIOpH2REErZxAVL661ZlJtmPn8IOEbJ09nSTyJ3xzbjyrfXi810DlR47A1jfDvt9EMTadkZiouA+644aaw+RjBljq3fiR/JIhPoiEVk1AZkmySX1HA6xrpSn2U/dT5QZk7yC2Q2kIvZ2Eucy7+23kr2GVJmSkrLX4d8XBGdKmEBhYcAAB4CJBPVxjJcEB1Ekjkr8LFDp1cflC9Mv2vlFWFmloR0Z/Tr9r5QvTr9oeESwrpZizFWYY6OgStVpio4YxOlpAQpgNzA/iI6OiiSOSugVW2k2lmyqILKiVLWZVgAGKCp9LGwjcw7YyV0UsqnTlKWlJYlJLlOY3y898dHRmSRwDKPVRsbSSCmL2LlJ1M4HKVNnRu3dnujAxihCaiXJlqX1spUVZTlSQ4bq3LBR+AhI6GXSvHVIyxtA2Cm2VpBOn1UuY7SVpShsrlJzG/U1YCC1Gz8kaZvEf0x0dGy91DdbjjaW8kv5MlD2vH+0NPQJOUkg96uAO7vjo6Cb1zWtDb5JeklvY729bviVNQketufQ8SP5GEjoy55WgwLl16W7ZFnsPMc4jVVbhPWDe2RJ0D+zHR0Yc40rDQq5mVCiAio1Dh5adGB/nDF/TR+2Qf4B5QkdAnyODLRI42udRVCsxCvTotJ/hT5QOY3X1c0DpCDlchgkXsd3cI6Oi4362U7dFLOG+2GisVWL1EsFYV1ksRZOoIi7Q+kHEVozdKnf6iPKEjoVk/DcQzb6I8j3OjDnGzdb/ULZxbaVEj6KqZITOnVKcylqOQDrBGiUl9eWkaOBbQfSjNAlJl9DMMvqqKgpt90htI6OjOMwFgk6lDnNSFo5BbKIkELHQ0gJwhY6OiKJY4x0dEUX/9k="/>
          <p:cNvSpPr>
            <a:spLocks noChangeAspect="1" noChangeArrowheads="1"/>
          </p:cNvSpPr>
          <p:nvPr/>
        </p:nvSpPr>
        <p:spPr bwMode="auto">
          <a:xfrm>
            <a:off x="155575" y="-617538"/>
            <a:ext cx="2286000" cy="1285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de-DE" altLang="de-DE" sz="1800"/>
          </a:p>
        </p:txBody>
      </p:sp>
      <p:sp>
        <p:nvSpPr>
          <p:cNvPr id="8199" name="AutoShape 6" descr="data:image/jpeg;base64,/9j/4AAQSkZJRgABAQAAAQABAAD/2wCEAAkGBhISERUUExQVFBUWFxQVFxgXGBoXFxQUGxQWFhcYGBcYHCYeFxkkGRcUHy8gIycpLSwsGh4xNTAqNSYrLCkBCQoKDgwOGg8PGjAlHSQsLCosKSksLSwpLCwpKiwsLCwpKSwsLCwpKSwsLCwsKSwsLCwsLCwsKSwsLCwsLCksLP/AABEIAIcA8AMBIgACEQEDEQH/xAAbAAABBQEBAAAAAAAAAAAAAAAGAQIDBAUAB//EAEYQAAECBAMEBgYFCwQCAwAAAAECEQADBCEFEjEGQVFhEyIycZHRB0JSU4GhFCNikrEVFhczQ1SCwdLh8CQ0cqJEY2Tx8v/EABoBAAIDAQEAAAAAAAAAAAAAAAMEAAECBQb/xAAyEQABBAECBAMGBgMBAAAAAAABAAIDEQQSIRMxQZEiUaEUMlJhcYEjQlOxweEV0fAF/9oADAMBAAIRAxEAPwD0gmEeGlUNKo2qT80BGJYZOVNWpEtTFRIcc4MiqGlcU5gdzVg1yQMrCaj3Zi3iJUJJ6SWvIlLqIB0SHgt6SIZ9YhAJUQAA5fhrpCsuJHJRNikeHJkhPhQRhHpMoZaSlQmG6SPqibJSlIPfaIZHpKpSgZukKx0gA6J7KIbrbiwv/hgHxenedMMpK1IK1FByK7JJIs1uEVUYbO16NbAZtGZLs99zwQAOboBvZZfI/VrPNej0u16JpZKVj/knL4RoUNYuaCpKCwLF7F9f5wC4Ti0uV+sBBSWNtDwMFOHbWU4SfrEpc6E8hHn8zAjiZbbtdPGy3SOpx2RBTUs1ZYJYsTcxGuWtnBS2QzN46oLE6cYztncfpZU3MqoRfMXNmdJDPwv8hFip2koxmSJ6VK6MgLspyVhW+7gl201eDY3/AJ2O+O3k/st5OS+N+mM2FIqnqAWyfMQolTt6PmIrL2ppgf1ySBbfutwjvzuph+2Hz8o4r4acQGmk40irJSVmGLmdqWTYp7TBiQToeIHhEIwQ+6P3+aTx4pT4RKds6b3w/wC3lDDttTe9+SvKNt4jRQDvVZLYzuSFycASGHRWDN1jucjf9pXjFmRQ5EhKZQCRYC0Vfz2p/eHwPlCfntT+8PgryiyJXcw5QNjHIhW5lEN8tPD1R/OK0zAJRUXlJzHXR/8ALfKIKja2nWAOkWGIVYHUFxu0ionGaUADpZ1tLq4qvpr1lXjbYzW9j7LLtPyKvr2bTYBIHAfO0ZWJbDLmKSU5RlfU668omONUjEdLOvrdd+rl/CLVLtdTSs2VczrKKi4UXNnvBGtcw20m/ooNPWlhzPR3NI7SE83P8m/GNWk2QVLSkHKcoSH00ixP2+pWyqmLZVmyqv4RCjbOiBspb9yz+JvByZXgar7LJZGDtSNvysn2VfLziniG1UuTlzIWcxYNl1+JgUO2FIWuu32V2jTr8LqVBCpCVpuFEhTOnUb4ejyclzqo9h/tLDHxr3I7rUXtigJzGVNZnFhfuvGhTYwFpCsiwCAb6hxvEDk2hxBScozpPtdJf5EsebHujRoKOqShKVZiQACSvVuZMHklyAAWg9kLhwaiHUPvaJBHQiRaHR0wuYVGVQ0qhCYjUqNLKjmViBqoDvMQqxKX7afGBfEZZ6aY3tHziDolcD4HyhYyuvkihgRTOxeWBYvyED2L4wiaEskuC92iJym5CvglRPgBGWVKZ8kz4oUP5QGSSQ7ALoYkMLrMh9UWIkT6iUgy5olZiWbWxuLCLlXXzEUZUVOezmAY9q2t2h+y08mnkEIWQy7hJYdY6vFjEOkRTMiSFEK7KnKbqN8ymgsQEbfCd+6HJJxJNBrTf/brx/aeUtcybNSA0xQVzcC7wPZZg3CPScYwCrnlShILk6JysC2mvKBtWxldmYU8x+7+8AeXONuCM+KJvun1Q4FzOAiVFRMHqiN87CYg7fR5j7tPOL42TxLT6K7ADRL2AA9bhAXDyCx4R1QumvWNUDxiVOJjfLPwUPKCY7H4k3+2s/2fj60RHYrEM6F/RiMpe2UPd79aMBgPMLWr5rAGJS/YX4piKfPkqLtMFmtl79W5RtD0eVx/YK8U+cWJGwNckN9HJu+qeDce+NaWjcKE2hvppX/t/wCvEHhyhE1EkN+us3s7n3tzMFg2Grf3Zu4o58+cIrYOtYj6Mz/aRyPHlEvzWaCHKfFJKQE5ZpbizxJ+WpPsTPAQSj0f1yi4p+LstAJdt72/uYkHo8rX/wBqPvov84nADt9K0H1tYQv+WpPszPARDPxOnUzpmWfRhw8oL/0cVrXpg3/NH+cYd+jmu1NMC7eujSNtgDd9Kp0l9QgOfVySpOVK2F7twMEGHbITp6EzUyVGWtNiFJBIcji4MWMY2HqZTKmSQgG3bQb2HHmIPdlJwlUkmUoEKAytY3Ky1wW3wwxrOTtkKWwA8fRCFJsNPACRJIHNaPnePTaeXlQlPBKR4ACJDb/7EIhYIcaGGWQtjJLRzSTpC7Yp0KISFEEKylhY6FEUrVZUQqMSriFUWsqGYYEsR2onSpikFEstvdQez8YJqqqCWfeWEB2MYXOmz1LAlsdOsxLWDhoXleBtaZhhc/cCwk/PGaf2SPvGLcnGysMUEPwvEcrYSsYH6m7ftRv01ET1WFzaWXnmBCkuUkoWFsd9hwjJLgLKsMDjQ5o9wunlyKeVKzKVmSCLB2UXJ1Zg9+ELWqRI6uRSk9GpWmZOVIDguddNdX5QMztt8PWiWFma6UoSRkcEBnDF9WZxfnDa7bqgMrIhC7ApAykMFHrNfg8abwB4gd1jhzciNlYrSkInTkOSgyqkBdkupIsGLhgfHvizgU9U+WmboVOSA5AIJHF4GsW2xplU02WjpCpcuVLAKAAMrDUa6b3iDZvbiTTyES1CZmGZ2Ta5J1eN5T2HHtp8WrpzqlUMUnHpw8NdfO0ZV+GdKQVKIYZWBIBDg3D62ENThADsoh9W+e+B+Z6R5AbqTS4fsjzhw9IMo6SpxYP2RpbnzjiVJy3XT0MRBKw3LcLLmxPxf4ROmSr2ngbl7dJVpInn+FP9UWEbUqN/o8z4qlj8VxgxvJ3C0GtpbUynVuUB8CfwUIgmU0/1Vy/ilf8AXFaVjKleoE98yX/VF5E9x25Q/jH8orgP8lPChrabF66lSggU6wokaTAxDH2oyKHbfEFzUJ6GSylBOq955q5wS7R4Aqs6JCJ0gMo6qLkkABmHIxFh3onqJc1CzOkkJUlRAzOWL8I9JiYmG7F/F9+j5/ZcLJlyW5FM9zb+1Qqds8UkLUgU0pWU6jOdWO5cUz6TcUcj6JLJH2Zn9UFuJej6fMmqX00kBR4KcWaBfENi50qeUCplBRD2zglmt2b7o6ELcRsTQ51Gh3S7vaXyHQLFnsoP0oYn+6yu5l8/t8j4RBU+lvEUjMaaSAGvlmNwHrco0qLYOfMmCX9KQCxI7ZFg3AcSI0JnohnKGU1SFDgUqbjx5wSsQ8nD1WCchvNv7Lz3HPSXV1SUhcuSMpcZQscOKuURSNta3KGloKUnM7K9Uvrm4wQTPRvOch5ViR2lf0w5Ho7qgkpStASdQFqANmuGgT8TEJ1WL+6IMrI0hpBocuSsbE7YVNVUdHMQhMtWY5kg9sJLDrG+/wCUeiypeUAcIBNlthZ1NUomrKMqQrsqc3SQN0HogORpDqYbC3CXEW4UUsKI6FhZHSwsIIWKUVRcRKiZUQri1Sx8alrZJSMwBuGObvEZM6qydqWz6O44QTTIyMZo1LAKU5mdw992j2+cKywajqtOwZZibopa1ZVS1y5eVCSoqklTJU/VbUgXa4uYqYqFGSU9CqYTMmFiFqyg6G2j8I84OLTpa5qOkmyUuvKQFC7ixIBLa6cIN/RpiCZhqElZmp+rLrSST2tcwveGSzUyrSzJdEmqliDZmZvkKG7sq8oajZ8u3RfDKqDermgqLLP64uLg/q9Gyh7CzP5eZ1mOJQn6tUwqszpYNve2v+d6xwwfzJ3/ACLh+ULZ/ITayT4GFVQBAcyAO8GBZW1U4esRDDtfN9uIMIfEq/yTvgCK6lemWSk9QDTe5tcxHVVK052lhujAte7JDWN98B83HlK1IhoxpQ4QQYrR1Qjmvd+VF+H4ktiFSwAd9/AudIn+lFVihJA06wHgSr8YCjjizvhoxlXKK9lYTdqxmy1VIynL0ytdyXWm3D1/8aIk1akdZkEguMqgWLjUBTwJ/llXLwhU4ovh8jFjGYOqntcvwozw7aH/AFElS0oQlCwTlSoMHDk9YvYQeq25o/en4BXlHiQxKb7J+6YvU2LDIErkzFKv1kuPabcbXH3ecGa2NvVLySSPqwvW1bcUXvD91UBe0GMJmVZmyhmSEgAuQX6vE8RA5LxJLB6ecVMLuWdrlsnHdEsvFmsaWabkiytCzAsm7AfM/AcscUgolbgmlhdYF/VEOFbTSRPBqXAynR9WLWTusYO8Ox2mQQmUFvMAWAxJUGDG54NHj02cor6SXInIUAlrLLEKuXyg3R1bNxjewTpAZJImgpQQTkVmfqgPbl4QB7mY7BpN7pmJhyHHU2qGwGyLqzFDLdUyVNTqdEk3c6BXIwym2okqWlDTAVkJDoIS5DsTugb2ixiajL1ZiszpKShQJBSsPcPZ4wNnKqpXVSUlM0jpEkkoUAwuSS0GhmY9uolKywvaRTei9fBh4iCXOB3xOIIHA8kKqThCwghYtQJYWEhYiiqriFUTLiFZjLyQ0kKDc7qrU0k9+qEfFz8hFSfR1KQDnp0lWZgrMCWDlr3YXjTXiRF2NocNqpEyUpIWkqKVdUPwIaObiTySOIk9RScmjY0eBAFbjE0E9WnVvcJdw7PrcPvihS185dVJJShCAohWQFLvxGioP04SsKzCVmBQlLGWdc2/X8Tr3xVxfBZ8xBCKe/JIH4xeRO9j6ZZ+38q44mltu2+6rYwlCpLpKM51AABJBy6jUxsbNUNOaOSVZAQFO6UEq6yhdwTu3QEHZOuH/iL/AOvnEY2brN9JM+6POBMyZY7thVugY91hyIsYNOKd52Qjo1uEoT0mfOQhQDOC+UObM/dALhqEzFEMgaXUlIcDiWjc/Nur/dZn3R5wg2Wqv3WZ93+8R2dIfyFX7K34ltSpshMsMZfaRbqv2g9heLeJ4rKEzqqQRlRoR7AeMCXszUA/7aZ92LCNnZ/7svd6vd5Qs6d7m0Wn1TuM1sTtWxV5OLSz6yR8RFCqXmU6ZstuBI1+BiUbOTvcL3+rEqdnJvuVfdMAEz2nYHsV0RM3pSrSwR+3l+PkYnRVkf8AkJ8bRL+bkz3S93qmOGzEz3a/umBuypPhPYqcQHmQpk4p/wDISLC12dvOOnYmP3hL8n4QidmFe7V90+USp2YPu1eB8oHxpPhPYrFt808YtLIfpW53ipN2hkqSSmpSpixyuW8NN8b1HsxKMopWkjMFA2ILG0ZmGej6RSpmEZppVlA6rMAX0DuecdVsAEXE61dLmyZDjKGhu3JZaccR70n4GNKgnKUxClMRrlf4h4VSKRCsqkgKGoNiPhEEjFeuUS5K1hLtkD9Xi3CAYrhO4tfsmMgvYy2t/dM2hpJsydLUkKmAJIJYBtba84kmUS5gKUoVKJlzEhbdklBA0Ls8a1JNUr9lNR/yQQPGLiY6bcRmmgVzX5b6DXN5X59fuvNZexVYJKZYlpCgpZMzOLhQSAGbQMTc790eqJiNMSJh5oI6pFPELCCHCLUSx0dCxFSqLiExMoREqIohHG8YqZUxSAZaw2pSUm45EiMHCKlUtf1gsX6w3d4jYxzDatc1SxKSoHTKsOwtvAjCrJq5VpstaO8OD8RCUmu+SYZppekK9IFHlAzq3eord8Iq4rthSz5KpUpalTFFOVIQsEsXLdW9nsLx5mirQo2IjepKRkhfBiD3XimPLSiHxBHWHbQSJRn51LGZZICpZRogaWD/ABjXp64LAUkKUDoQHGkebT8TKpy050pc5s6iDlUCyn3gHSDbAE5ZUkCYlQSuaXS7FOZrPDB/EKDehalXjEuWAVhYBLA5SXPCz3ikja2mOnSHulrbxaI8cUlMgBS8n1yCPWJ+sdviPC8CEyTSlRJqHuFWl2PXUGDncl/l3QNzaK22S0dysekqIAExzp9VM/HK0Up2IyRmHST03U/1Uwtm3dnvaAOgrjnlkB1Z0EMNbN+GW/dF3GcQ/wBYtIsOoODnXXfrAtSOBZpE03aOmQ+apmpYAF5UwNqzui2+IZu21AX/ANYRZuwu2mvVvb8TAxV4gPrusW6gbc+YnWMIVQMtQHWJyhjzUNDvi2HUqdsvRFbaUDkitbllVb/q/GEG19EAFfTixb1VXH3fnADUiSZeYJBWVrdwxSyDYW0Dj5QuIUFPll9Ujqpc7s2Udrl3Rbtlhpsr0FO29Ayv9VuTfIuxAABum7kPaGytr6JSVAVhO/srsLAbr6Hx7o87rMJl9G6M11MX1cJ3/PwiKiwEqQtSNEhRPIZOr4v+MVZWivQztnQAACtY7zlmEmx1Dc/kOESS9tqNRBFYCN4CF3YNqRa5f4R48cKIV1tAQ7bw3DfprG3LTLKcw0IKjuZWUC3eoKHxjZaQFnUtLE8bkfTCsTAtDOCx6108e6NXDNrKbp8/S9EnKxOUnN1gWsLOIEcRmJBIy6gZS40ysLe1r8PnizQCokJ9UDiTaxPOFxAPeCbOSZC0OHSuZXt9PtpRlDJnBZy65VXtzEZuHY3MmKylCBpcKPlHneDSlgWlrIYBwlRFvhBPgJWmY/RzBfehQDM3CL1yN5IUjGabdzvzR5KLh4lEQ0gORL2LXicCOi3cC1ziniFEIIcItRdCtHCFiKlVVEEyJ1RBMiKKBcatZXSArIuWjKkJzEozG6XGidbHWMlcSnFFODlQSnQsXFm1fhFir3VG+ilrcDpznKZErLlJJbIW6MKDW490eeVqlJSvIUoIllaSWIBztd7NzPdBnW4xMJIDErDEAcsoaBPG9npykqzZpacik6+rmFiLsXNrcoZZj+EPNUhuyaJYEDS1zZi8qZ4JJJ7LXAJta/IRq02IYigICZ+UIsns9UF3s19DFqn9G6FryiZOIE3oywSWGV37Ot/xho9GzzVoSuZ1SrUjQFtyfwhpkbH+6EvI8srUVBXVmITWTMqcwBcaDrXA0G8PrxjJVh9Q4HSE5iQGU7nK5+UFkj0TEliZt+aQ9n3jXlFoeioDfNLN6yN4f2YIIY+tIXGd0tCKcPrEPM6ZSSli4Vd1FvhFv82a5Sj9YpRdnK2c2uHOmjHhyglp/RmlQcGazkdpG4sfVjjsHJCspXNBdjdPFvZgnAgHUdlnjSfNYSNiKlTZp/VICiekIY31Bu4bhvEOVskqSgqmOpKWJHTH2iNEm90mDT9F1L72fz6yP6IrVPo1pwUhEyccwJupO7+CFsfNw5HhjfVv8o0sE7W6ifVM2dwalUiWSGmTs+QhCpiRlVl+sUX1JO8M19YxajaNTlJRKLEiwfS1jwgnpdiVykmWibUoSrUCYAkvxtFD9GiHb634qR/TD8RhDnFxBHTbklX8QgAWD1UXSVTMOhN0sLAl997gWa/yhsudVi46LusxcE9wZomHo4QQW6UkFiM6XfwhD6Nkg6TDr66fKCaofMdlnx/PumGtqlM5kgcQzAButpzPhDE47PSkhS0ApmBFm+yTuv2vxh49HiHuFg3Z1pu27SJEbAJHqLu3rp1BtCedGyWEsjIvsnMCbgzB8l13VqrxVaEpKVpJN9ALgO45QOJ20qgf1t/wi9juzoky3KVX6t1g623RSTsrIyhXW+9ufujj4GRHhudFOLJrluurnQPyYo5WPobjcVzOwoIp2exsrk55hdSlKJbvaNylq0rLB4FMPkIkoCEAsCTcub84I8GDjM3EQ5lQ6SX9CVzceUOpnULVSIeBCJhwhJNpQIc0IIdEUXCFjo6KUVNZiusxRmBfvFfLyiusL94v5eUVqUpaCogmGKJUoeuo+HlBThCgZCHub3+Ji2+IrLtkA4nXrz2SwsLg8Y26CaAoFSisAK6qg4Ds+p5CCLFJmWXMIA/VrbTVrR5xhFbMz3Xbo0ltbvcvv3/KGdbtOm9lIWwAl0gJPyXoFNIBSqYQwSsLGu9LWALRVqdm1KmzFCYUkArcJsXcsDmgel4zOS4ExTHc/CHr2hn75q7htd3CNM4jPdKXllheeRpOyzB66/h/+oQ5/eTPH+8VPpij6x8YcJpPrGGOK9ED8D4Hd/7VgdIwGddrWtvJ484amSp3Klavp/eGpCuJiVMlZ3mJxnclerB/TPdWBtckeqQe7+8VaraITGJC05QbJA0e5uYlFGv7USJoJn2oRhxIYX8Rgo+aYfmwvboLDX1VRGJJKXzTdW0Duzw1VfZwZjO2gfsv/aNAYZN5+MOGCTTvPiYf4x80vrxv0j3WUa8f+06eqP8ADDE132ZuvsjlfTnG2dnprOHJ4PEacEqN8tX3x5xOOfNTVj/peqqTQoDVRa7Aj5DLEP0v7M7wH9Ma6Nm1vdCu/MNfGMHazBClMvtoct2tesnek84DNlmNuop3HZizPDBH6pKpQXZSJpAPBPHjlh1TTMkNmbMAxIOpH2REErZxAVL661ZlJtmPn8IOEbJ09nSTyJ3xzbjyrfXi810DlR47A1jfDvt9EMTadkZiouA+644aaw+RjBljq3fiR/JIhPoiEVk1AZkmySX1HA6xrpSn2U/dT5QZk7yC2Q2kIvZ2Eucy7+23kr2GVJmSkrLX4d8XBGdKmEBhYcAAB4CJBPVxjJcEB1Ekjkr8LFDp1cflC9Mv2vlFWFmloR0Z/Tr9r5QvTr9oeESwrpZizFWYY6OgStVpio4YxOlpAQpgNzA/iI6OiiSOSugVW2k2lmyqILKiVLWZVgAGKCp9LGwjcw7YyV0UsqnTlKWlJYlJLlOY3y898dHRmSRwDKPVRsbSSCmL2LlJ1M4HKVNnRu3dnujAxihCaiXJlqX1spUVZTlSQ4bq3LBR+AhI6GXSvHVIyxtA2Cm2VpBOn1UuY7SVpShsrlJzG/U1YCC1Gz8kaZvEf0x0dGy91DdbjjaW8kv5MlD2vH+0NPQJOUkg96uAO7vjo6Cb1zWtDb5JeklvY729bviVNQketufQ8SP5GEjoy55WgwLl16W7ZFnsPMc4jVVbhPWDe2RJ0D+zHR0Yc40rDQq5mVCiAio1Dh5adGB/nDF/TR+2Qf4B5QkdAnyODLRI42udRVCsxCvTotJ/hT5QOY3X1c0DpCDlchgkXsd3cI6Oi4362U7dFLOG+2GisVWL1EsFYV1ksRZOoIi7Q+kHEVozdKnf6iPKEjoVk/DcQzb6I8j3OjDnGzdb/ULZxbaVEj6KqZITOnVKcylqOQDrBGiUl9eWkaOBbQfSjNAlJl9DMMvqqKgpt90htI6OjOMwFgk6lDnNSFo5BbKIkELHQ0gJwhY6OiKJY4x0dEUX/9k="/>
          <p:cNvSpPr>
            <a:spLocks noChangeAspect="1" noChangeArrowheads="1"/>
          </p:cNvSpPr>
          <p:nvPr/>
        </p:nvSpPr>
        <p:spPr bwMode="auto">
          <a:xfrm>
            <a:off x="155575" y="-617538"/>
            <a:ext cx="2286000" cy="1285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de-DE" altLang="de-DE" sz="1800"/>
          </a:p>
        </p:txBody>
      </p:sp>
      <p:sp>
        <p:nvSpPr>
          <p:cNvPr id="8200" name="AutoShape 8" descr="data:image/jpeg;base64,/9j/4AAQSkZJRgABAQAAAQABAAD/2wCEAAkGBhISERUUExQVFBUWFxQVFxgXGBoXFxQUGxQWFhcYGBcYHCYeFxkkGRcUHy8gIycpLSwsGh4xNTAqNSYrLCkBCQoKDgwOGg8PGjAlHSQsLCosKSksLSwpLCwpKiwsLCwpKSwsLCwpKSwsLCwsKSwsLCwsLCwsKSwsLCwsLCksLP/AABEIAIcA8AMBIgACEQEDEQH/xAAbAAABBQEBAAAAAAAAAAAAAAAGAQIDBAUAB//EAEYQAAECBAMEBgYFCwQCAwAAAAECEQADBCEFEjEGQVFhEyIycZHRB0JSU4GhFCNikrEVFhczQ1SCwdLh8CQ0cqJEY2Tx8v/EABoBAAIDAQEAAAAAAAAAAAAAAAMEAAECBQb/xAAyEQABBAECBAMGBgMBAAAAAAABAAIDEQQSIRMxQZEiUaEUMlJhcYEjQlOxweEV0fAF/9oADAMBAAIRAxEAPwD0gmEeGlUNKo2qT80BGJYZOVNWpEtTFRIcc4MiqGlcU5gdzVg1yQMrCaj3Zi3iJUJJ6SWvIlLqIB0SHgt6SIZ9YhAJUQAA5fhrpCsuJHJRNikeHJkhPhQRhHpMoZaSlQmG6SPqibJSlIPfaIZHpKpSgZukKx0gA6J7KIbrbiwv/hgHxenedMMpK1IK1FByK7JJIs1uEVUYbO16NbAZtGZLs99zwQAOboBvZZfI/VrPNej0u16JpZKVj/knL4RoUNYuaCpKCwLF7F9f5wC4Ti0uV+sBBSWNtDwMFOHbWU4SfrEpc6E8hHn8zAjiZbbtdPGy3SOpx2RBTUs1ZYJYsTcxGuWtnBS2QzN46oLE6cYztncfpZU3MqoRfMXNmdJDPwv8hFip2koxmSJ6VK6MgLspyVhW+7gl201eDY3/AJ2O+O3k/st5OS+N+mM2FIqnqAWyfMQolTt6PmIrL2ppgf1ySBbfutwjvzuph+2Hz8o4r4acQGmk40irJSVmGLmdqWTYp7TBiQToeIHhEIwQ+6P3+aTx4pT4RKds6b3w/wC3lDDttTe9+SvKNt4jRQDvVZLYzuSFycASGHRWDN1jucjf9pXjFmRQ5EhKZQCRYC0Vfz2p/eHwPlCfntT+8PgryiyJXcw5QNjHIhW5lEN8tPD1R/OK0zAJRUXlJzHXR/8ALfKIKja2nWAOkWGIVYHUFxu0ionGaUADpZ1tLq4qvpr1lXjbYzW9j7LLtPyKvr2bTYBIHAfO0ZWJbDLmKSU5RlfU668omONUjEdLOvrdd+rl/CLVLtdTSs2VczrKKi4UXNnvBGtcw20m/ooNPWlhzPR3NI7SE83P8m/GNWk2QVLSkHKcoSH00ixP2+pWyqmLZVmyqv4RCjbOiBspb9yz+JvByZXgar7LJZGDtSNvysn2VfLziniG1UuTlzIWcxYNl1+JgUO2FIWuu32V2jTr8LqVBCpCVpuFEhTOnUb4ejyclzqo9h/tLDHxr3I7rUXtigJzGVNZnFhfuvGhTYwFpCsiwCAb6hxvEDk2hxBScozpPtdJf5EsebHujRoKOqShKVZiQACSvVuZMHklyAAWg9kLhwaiHUPvaJBHQiRaHR0wuYVGVQ0qhCYjUqNLKjmViBqoDvMQqxKX7afGBfEZZ6aY3tHziDolcD4HyhYyuvkihgRTOxeWBYvyED2L4wiaEskuC92iJym5CvglRPgBGWVKZ8kz4oUP5QGSSQ7ALoYkMLrMh9UWIkT6iUgy5olZiWbWxuLCLlXXzEUZUVOezmAY9q2t2h+y08mnkEIWQy7hJYdY6vFjEOkRTMiSFEK7KnKbqN8ymgsQEbfCd+6HJJxJNBrTf/brx/aeUtcybNSA0xQVzcC7wPZZg3CPScYwCrnlShILk6JysC2mvKBtWxldmYU8x+7+8AeXONuCM+KJvun1Q4FzOAiVFRMHqiN87CYg7fR5j7tPOL42TxLT6K7ADRL2AA9bhAXDyCx4R1QumvWNUDxiVOJjfLPwUPKCY7H4k3+2s/2fj60RHYrEM6F/RiMpe2UPd79aMBgPMLWr5rAGJS/YX4piKfPkqLtMFmtl79W5RtD0eVx/YK8U+cWJGwNckN9HJu+qeDce+NaWjcKE2hvppX/t/wCvEHhyhE1EkN+us3s7n3tzMFg2Grf3Zu4o58+cIrYOtYj6Mz/aRyPHlEvzWaCHKfFJKQE5ZpbizxJ+WpPsTPAQSj0f1yi4p+LstAJdt72/uYkHo8rX/wBqPvov84nADt9K0H1tYQv+WpPszPARDPxOnUzpmWfRhw8oL/0cVrXpg3/NH+cYd+jmu1NMC7eujSNtgDd9Kp0l9QgOfVySpOVK2F7twMEGHbITp6EzUyVGWtNiFJBIcji4MWMY2HqZTKmSQgG3bQb2HHmIPdlJwlUkmUoEKAytY3Ky1wW3wwxrOTtkKWwA8fRCFJsNPACRJIHNaPnePTaeXlQlPBKR4ACJDb/7EIhYIcaGGWQtjJLRzSTpC7Yp0KISFEEKylhY6FEUrVZUQqMSriFUWsqGYYEsR2onSpikFEstvdQez8YJqqqCWfeWEB2MYXOmz1LAlsdOsxLWDhoXleBtaZhhc/cCwk/PGaf2SPvGLcnGysMUEPwvEcrYSsYH6m7ftRv01ET1WFzaWXnmBCkuUkoWFsd9hwjJLgLKsMDjQ5o9wunlyKeVKzKVmSCLB2UXJ1Zg9+ELWqRI6uRSk9GpWmZOVIDguddNdX5QMztt8PWiWFma6UoSRkcEBnDF9WZxfnDa7bqgMrIhC7ApAykMFHrNfg8abwB4gd1jhzciNlYrSkInTkOSgyqkBdkupIsGLhgfHvizgU9U+WmboVOSA5AIJHF4GsW2xplU02WjpCpcuVLAKAAMrDUa6b3iDZvbiTTyES1CZmGZ2Ta5J1eN5T2HHtp8WrpzqlUMUnHpw8NdfO0ZV+GdKQVKIYZWBIBDg3D62ENThADsoh9W+e+B+Z6R5AbqTS4fsjzhw9IMo6SpxYP2RpbnzjiVJy3XT0MRBKw3LcLLmxPxf4ROmSr2ngbl7dJVpInn+FP9UWEbUqN/o8z4qlj8VxgxvJ3C0GtpbUynVuUB8CfwUIgmU0/1Vy/ilf8AXFaVjKleoE98yX/VF5E9x25Q/jH8orgP8lPChrabF66lSggU6wokaTAxDH2oyKHbfEFzUJ6GSylBOq955q5wS7R4Aqs6JCJ0gMo6qLkkABmHIxFh3onqJc1CzOkkJUlRAzOWL8I9JiYmG7F/F9+j5/ZcLJlyW5FM9zb+1Qqds8UkLUgU0pWU6jOdWO5cUz6TcUcj6JLJH2Zn9UFuJej6fMmqX00kBR4KcWaBfENi50qeUCplBRD2zglmt2b7o6ELcRsTQ51Gh3S7vaXyHQLFnsoP0oYn+6yu5l8/t8j4RBU+lvEUjMaaSAGvlmNwHrco0qLYOfMmCX9KQCxI7ZFg3AcSI0JnohnKGU1SFDgUqbjx5wSsQ8nD1WCchvNv7Lz3HPSXV1SUhcuSMpcZQscOKuURSNta3KGloKUnM7K9Uvrm4wQTPRvOch5ViR2lf0w5Ho7qgkpStASdQFqANmuGgT8TEJ1WL+6IMrI0hpBocuSsbE7YVNVUdHMQhMtWY5kg9sJLDrG+/wCUeiypeUAcIBNlthZ1NUomrKMqQrsqc3SQN0HogORpDqYbC3CXEW4UUsKI6FhZHSwsIIWKUVRcRKiZUQri1Sx8alrZJSMwBuGObvEZM6qydqWz6O44QTTIyMZo1LAKU5mdw992j2+cKywajqtOwZZibopa1ZVS1y5eVCSoqklTJU/VbUgXa4uYqYqFGSU9CqYTMmFiFqyg6G2j8I84OLTpa5qOkmyUuvKQFC7ixIBLa6cIN/RpiCZhqElZmp+rLrSST2tcwveGSzUyrSzJdEmqliDZmZvkKG7sq8oajZ8u3RfDKqDermgqLLP64uLg/q9Gyh7CzP5eZ1mOJQn6tUwqszpYNve2v+d6xwwfzJ3/ACLh+ULZ/ITayT4GFVQBAcyAO8GBZW1U4esRDDtfN9uIMIfEq/yTvgCK6lemWSk9QDTe5tcxHVVK052lhujAte7JDWN98B83HlK1IhoxpQ4QQYrR1Qjmvd+VF+H4ktiFSwAd9/AudIn+lFVihJA06wHgSr8YCjjizvhoxlXKK9lYTdqxmy1VIynL0ytdyXWm3D1/8aIk1akdZkEguMqgWLjUBTwJ/llXLwhU4ovh8jFjGYOqntcvwozw7aH/AFElS0oQlCwTlSoMHDk9YvYQeq25o/en4BXlHiQxKb7J+6YvU2LDIErkzFKv1kuPabcbXH3ecGa2NvVLySSPqwvW1bcUXvD91UBe0GMJmVZmyhmSEgAuQX6vE8RA5LxJLB6ecVMLuWdrlsnHdEsvFmsaWabkiytCzAsm7AfM/AcscUgolbgmlhdYF/VEOFbTSRPBqXAynR9WLWTusYO8Ox2mQQmUFvMAWAxJUGDG54NHj02cor6SXInIUAlrLLEKuXyg3R1bNxjewTpAZJImgpQQTkVmfqgPbl4QB7mY7BpN7pmJhyHHU2qGwGyLqzFDLdUyVNTqdEk3c6BXIwym2okqWlDTAVkJDoIS5DsTugb2ixiajL1ZiszpKShQJBSsPcPZ4wNnKqpXVSUlM0jpEkkoUAwuSS0GhmY9uolKywvaRTei9fBh4iCXOB3xOIIHA8kKqThCwghYtQJYWEhYiiqriFUTLiFZjLyQ0kKDc7qrU0k9+qEfFz8hFSfR1KQDnp0lWZgrMCWDlr3YXjTXiRF2NocNqpEyUpIWkqKVdUPwIaObiTySOIk9RScmjY0eBAFbjE0E9WnVvcJdw7PrcPvihS185dVJJShCAohWQFLvxGioP04SsKzCVmBQlLGWdc2/X8Tr3xVxfBZ8xBCKe/JIH4xeRO9j6ZZ+38q44mltu2+6rYwlCpLpKM51AABJBy6jUxsbNUNOaOSVZAQFO6UEq6yhdwTu3QEHZOuH/iL/AOvnEY2brN9JM+6POBMyZY7thVugY91hyIsYNOKd52Qjo1uEoT0mfOQhQDOC+UObM/dALhqEzFEMgaXUlIcDiWjc/Nur/dZn3R5wg2Wqv3WZ93+8R2dIfyFX7K34ltSpshMsMZfaRbqv2g9heLeJ4rKEzqqQRlRoR7AeMCXszUA/7aZ92LCNnZ/7svd6vd5Qs6d7m0Wn1TuM1sTtWxV5OLSz6yR8RFCqXmU6ZstuBI1+BiUbOTvcL3+rEqdnJvuVfdMAEz2nYHsV0RM3pSrSwR+3l+PkYnRVkf8AkJ8bRL+bkz3S93qmOGzEz3a/umBuypPhPYqcQHmQpk4p/wDISLC12dvOOnYmP3hL8n4QidmFe7V90+USp2YPu1eB8oHxpPhPYrFt808YtLIfpW53ipN2hkqSSmpSpixyuW8NN8b1HsxKMopWkjMFA2ILG0ZmGej6RSpmEZppVlA6rMAX0DuecdVsAEXE61dLmyZDjKGhu3JZaccR70n4GNKgnKUxClMRrlf4h4VSKRCsqkgKGoNiPhEEjFeuUS5K1hLtkD9Xi3CAYrhO4tfsmMgvYy2t/dM2hpJsydLUkKmAJIJYBtba84kmUS5gKUoVKJlzEhbdklBA0Ls8a1JNUr9lNR/yQQPGLiY6bcRmmgVzX5b6DXN5X59fuvNZexVYJKZYlpCgpZMzOLhQSAGbQMTc790eqJiNMSJh5oI6pFPELCCHCLUSx0dCxFSqLiExMoREqIohHG8YqZUxSAZaw2pSUm45EiMHCKlUtf1gsX6w3d4jYxzDatc1SxKSoHTKsOwtvAjCrJq5VpstaO8OD8RCUmu+SYZppekK9IFHlAzq3eord8Iq4rthSz5KpUpalTFFOVIQsEsXLdW9nsLx5mirQo2IjepKRkhfBiD3XimPLSiHxBHWHbQSJRn51LGZZICpZRogaWD/ABjXp64LAUkKUDoQHGkebT8TKpy050pc5s6iDlUCyn3gHSDbAE5ZUkCYlQSuaXS7FOZrPDB/EKDehalXjEuWAVhYBLA5SXPCz3ikja2mOnSHulrbxaI8cUlMgBS8n1yCPWJ+sdviPC8CEyTSlRJqHuFWl2PXUGDncl/l3QNzaK22S0dysekqIAExzp9VM/HK0Up2IyRmHST03U/1Uwtm3dnvaAOgrjnlkB1Z0EMNbN+GW/dF3GcQ/wBYtIsOoODnXXfrAtSOBZpE03aOmQ+apmpYAF5UwNqzui2+IZu21AX/ANYRZuwu2mvVvb8TAxV4gPrusW6gbc+YnWMIVQMtQHWJyhjzUNDvi2HUqdsvRFbaUDkitbllVb/q/GEG19EAFfTixb1VXH3fnADUiSZeYJBWVrdwxSyDYW0Dj5QuIUFPll9Ujqpc7s2Udrl3Rbtlhpsr0FO29Ayv9VuTfIuxAABum7kPaGytr6JSVAVhO/srsLAbr6Hx7o87rMJl9G6M11MX1cJ3/PwiKiwEqQtSNEhRPIZOr4v+MVZWivQztnQAACtY7zlmEmx1Dc/kOESS9tqNRBFYCN4CF3YNqRa5f4R48cKIV1tAQ7bw3DfprG3LTLKcw0IKjuZWUC3eoKHxjZaQFnUtLE8bkfTCsTAtDOCx6108e6NXDNrKbp8/S9EnKxOUnN1gWsLOIEcRmJBIy6gZS40ysLe1r8PnizQCokJ9UDiTaxPOFxAPeCbOSZC0OHSuZXt9PtpRlDJnBZy65VXtzEZuHY3MmKylCBpcKPlHneDSlgWlrIYBwlRFvhBPgJWmY/RzBfehQDM3CL1yN5IUjGabdzvzR5KLh4lEQ0gORL2LXicCOi3cC1ziniFEIIcItRdCtHCFiKlVVEEyJ1RBMiKKBcatZXSArIuWjKkJzEozG6XGidbHWMlcSnFFODlQSnQsXFm1fhFir3VG+ilrcDpznKZErLlJJbIW6MKDW490eeVqlJSvIUoIllaSWIBztd7NzPdBnW4xMJIDErDEAcsoaBPG9npykqzZpacik6+rmFiLsXNrcoZZj+EPNUhuyaJYEDS1zZi8qZ4JJJ7LXAJta/IRq02IYigICZ+UIsns9UF3s19DFqn9G6FryiZOIE3oywSWGV37Ot/xho9GzzVoSuZ1SrUjQFtyfwhpkbH+6EvI8srUVBXVmITWTMqcwBcaDrXA0G8PrxjJVh9Q4HSE5iQGU7nK5+UFkj0TEliZt+aQ9n3jXlFoeioDfNLN6yN4f2YIIY+tIXGd0tCKcPrEPM6ZSSli4Vd1FvhFv82a5Sj9YpRdnK2c2uHOmjHhyglp/RmlQcGazkdpG4sfVjjsHJCspXNBdjdPFvZgnAgHUdlnjSfNYSNiKlTZp/VICiekIY31Bu4bhvEOVskqSgqmOpKWJHTH2iNEm90mDT9F1L72fz6yP6IrVPo1pwUhEyccwJupO7+CFsfNw5HhjfVv8o0sE7W6ifVM2dwalUiWSGmTs+QhCpiRlVl+sUX1JO8M19YxajaNTlJRKLEiwfS1jwgnpdiVykmWibUoSrUCYAkvxtFD9GiHb634qR/TD8RhDnFxBHTbklX8QgAWD1UXSVTMOhN0sLAl997gWa/yhsudVi46LusxcE9wZomHo4QQW6UkFiM6XfwhD6Nkg6TDr66fKCaofMdlnx/PumGtqlM5kgcQzAButpzPhDE47PSkhS0ApmBFm+yTuv2vxh49HiHuFg3Z1pu27SJEbAJHqLu3rp1BtCedGyWEsjIvsnMCbgzB8l13VqrxVaEpKVpJN9ALgO45QOJ20qgf1t/wi9juzoky3KVX6t1g623RSTsrIyhXW+9ufujj4GRHhudFOLJrluurnQPyYo5WPobjcVzOwoIp2exsrk55hdSlKJbvaNylq0rLB4FMPkIkoCEAsCTcub84I8GDjM3EQ5lQ6SX9CVzceUOpnULVSIeBCJhwhJNpQIc0IIdEUXCFjo6KUVNZiusxRmBfvFfLyiusL94v5eUVqUpaCogmGKJUoeuo+HlBThCgZCHub3+Ji2+IrLtkA4nXrz2SwsLg8Y26CaAoFSisAK6qg4Ds+p5CCLFJmWXMIA/VrbTVrR5xhFbMz3Xbo0ltbvcvv3/KGdbtOm9lIWwAl0gJPyXoFNIBSqYQwSsLGu9LWALRVqdm1KmzFCYUkArcJsXcsDmgel4zOS4ExTHc/CHr2hn75q7htd3CNM4jPdKXllheeRpOyzB66/h/+oQ5/eTPH+8VPpij6x8YcJpPrGGOK9ED8D4Hd/7VgdIwGddrWtvJ484amSp3Klavp/eGpCuJiVMlZ3mJxnclerB/TPdWBtckeqQe7+8VaraITGJC05QbJA0e5uYlFGv7USJoJn2oRhxIYX8Rgo+aYfmwvboLDX1VRGJJKXzTdW0Duzw1VfZwZjO2gfsv/aNAYZN5+MOGCTTvPiYf4x80vrxv0j3WUa8f+06eqP8ADDE132ZuvsjlfTnG2dnprOHJ4PEacEqN8tX3x5xOOfNTVj/peqqTQoDVRa7Aj5DLEP0v7M7wH9Ma6Nm1vdCu/MNfGMHazBClMvtoct2tesnek84DNlmNuop3HZizPDBH6pKpQXZSJpAPBPHjlh1TTMkNmbMAxIOpH2REErZxAVL661ZlJtmPn8IOEbJ09nSTyJ3xzbjyrfXi810DlR47A1jfDvt9EMTadkZiouA+644aaw+RjBljq3fiR/JIhPoiEVk1AZkmySX1HA6xrpSn2U/dT5QZk7yC2Q2kIvZ2Eucy7+23kr2GVJmSkrLX4d8XBGdKmEBhYcAAB4CJBPVxjJcEB1Ekjkr8LFDp1cflC9Mv2vlFWFmloR0Z/Tr9r5QvTr9oeESwrpZizFWYY6OgStVpio4YxOlpAQpgNzA/iI6OiiSOSugVW2k2lmyqILKiVLWZVgAGKCp9LGwjcw7YyV0UsqnTlKWlJYlJLlOY3y898dHRmSRwDKPVRsbSSCmL2LlJ1M4HKVNnRu3dnujAxihCaiXJlqX1spUVZTlSQ4bq3LBR+AhI6GXSvHVIyxtA2Cm2VpBOn1UuY7SVpShsrlJzG/U1YCC1Gz8kaZvEf0x0dGy91DdbjjaW8kv5MlD2vH+0NPQJOUkg96uAO7vjo6Cb1zWtDb5JeklvY729bviVNQketufQ8SP5GEjoy55WgwLl16W7ZFnsPMc4jVVbhPWDe2RJ0D+zHR0Yc40rDQq5mVCiAio1Dh5adGB/nDF/TR+2Qf4B5QkdAnyODLRI42udRVCsxCvTotJ/hT5QOY3X1c0DpCDlchgkXsd3cI6Oi4362U7dFLOG+2GisVWL1EsFYV1ksRZOoIi7Q+kHEVozdKnf6iPKEjoVk/DcQzb6I8j3OjDnGzdb/ULZxbaVEj6KqZITOnVKcylqOQDrBGiUl9eWkaOBbQfSjNAlJl9DMMvqqKgpt90htI6OjOMwFgk6lDnNSFo5BbKIkELHQ0gJwhY6OiKJY4x0dEUX/9k="/>
          <p:cNvSpPr>
            <a:spLocks noChangeAspect="1" noChangeArrowheads="1"/>
          </p:cNvSpPr>
          <p:nvPr/>
        </p:nvSpPr>
        <p:spPr bwMode="auto">
          <a:xfrm>
            <a:off x="155575" y="-617538"/>
            <a:ext cx="2286000" cy="1285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de-DE" altLang="de-DE" sz="1800"/>
          </a:p>
        </p:txBody>
      </p:sp>
      <p:pic>
        <p:nvPicPr>
          <p:cNvPr id="13" name="Grafik 12" descr="Schulbücher.jpg"/>
          <p:cNvPicPr>
            <a:picLocks noChangeAspect="1"/>
          </p:cNvPicPr>
          <p:nvPr/>
        </p:nvPicPr>
        <p:blipFill>
          <a:blip r:embed="rId7" cstate="print"/>
          <a:srcRect r="14018" b="14021"/>
          <a:stretch>
            <a:fillRect/>
          </a:stretch>
        </p:blipFill>
        <p:spPr>
          <a:xfrm>
            <a:off x="4572000" y="4373403"/>
            <a:ext cx="1826312" cy="1850836"/>
          </a:xfrm>
          <a:prstGeom prst="roundRect">
            <a:avLst/>
          </a:prstGeom>
        </p:spPr>
      </p:pic>
      <p:grpSp>
        <p:nvGrpSpPr>
          <p:cNvPr id="8202" name="Gruppieren 13"/>
          <p:cNvGrpSpPr>
            <a:grpSpLocks/>
          </p:cNvGrpSpPr>
          <p:nvPr/>
        </p:nvGrpSpPr>
        <p:grpSpPr bwMode="auto">
          <a:xfrm>
            <a:off x="2976562" y="4389817"/>
            <a:ext cx="6056519" cy="1721139"/>
            <a:chOff x="3928" y="2323532"/>
            <a:chExt cx="3311305" cy="1142264"/>
          </a:xfrm>
        </p:grpSpPr>
        <p:sp>
          <p:nvSpPr>
            <p:cNvPr id="15" name="Rechteck 14"/>
            <p:cNvSpPr/>
            <p:nvPr/>
          </p:nvSpPr>
          <p:spPr>
            <a:xfrm>
              <a:off x="3928" y="2323532"/>
              <a:ext cx="1869543" cy="69325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Rechteck 15"/>
            <p:cNvSpPr/>
            <p:nvPr/>
          </p:nvSpPr>
          <p:spPr>
            <a:xfrm>
              <a:off x="1873471" y="2772546"/>
              <a:ext cx="1441762" cy="69325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70688" tIns="170688" rIns="170688" bIns="0" spcCol="1270"/>
            <a:lstStyle/>
            <a:p>
              <a:pPr defTabSz="1066800" fontAlgn="auto">
                <a:lnSpc>
                  <a:spcPts val="880"/>
                </a:lnSpc>
                <a:spcAft>
                  <a:spcPts val="1200"/>
                </a:spcAft>
                <a:defRPr/>
              </a:pPr>
              <a:r>
                <a:rPr lang="de-DE" sz="2000" dirty="0"/>
                <a:t>Schulbücher </a:t>
              </a:r>
            </a:p>
            <a:p>
              <a:pPr defTabSz="1066800" fontAlgn="auto">
                <a:lnSpc>
                  <a:spcPts val="880"/>
                </a:lnSpc>
                <a:spcAft>
                  <a:spcPts val="1200"/>
                </a:spcAft>
                <a:defRPr/>
              </a:pPr>
              <a:r>
                <a:rPr lang="de-DE" sz="2000" dirty="0"/>
                <a:t>einbinden und </a:t>
              </a:r>
            </a:p>
            <a:p>
              <a:pPr defTabSz="1066800" fontAlgn="auto">
                <a:lnSpc>
                  <a:spcPts val="880"/>
                </a:lnSpc>
                <a:spcAft>
                  <a:spcPts val="1200"/>
                </a:spcAft>
                <a:defRPr/>
              </a:pPr>
              <a:r>
                <a:rPr lang="de-DE" sz="2000" dirty="0"/>
                <a:t>pfleglich behandeln!</a:t>
              </a:r>
            </a:p>
          </p:txBody>
        </p:sp>
      </p:grpSp>
      <p:sp>
        <p:nvSpPr>
          <p:cNvPr id="17" name="Fußzeilenplatzhalter 2"/>
          <p:cNvSpPr>
            <a:spLocks noGrp="1"/>
          </p:cNvSpPr>
          <p:nvPr>
            <p:ph type="ftr" sz="quarter" idx="10"/>
          </p:nvPr>
        </p:nvSpPr>
        <p:spPr bwMode="auto">
          <a:xfrm>
            <a:off x="465138" y="6453188"/>
            <a:ext cx="7010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de-DE" altLang="de-DE" dirty="0"/>
              <a:t>Informationen der Schulleitung zum Schuljahr 2024/25</a:t>
            </a:r>
          </a:p>
        </p:txBody>
      </p:sp>
      <p:pic>
        <p:nvPicPr>
          <p:cNvPr id="8206" name="Picture 1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9783" y="4313651"/>
            <a:ext cx="1771343" cy="18508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2">
            <a:schemeClr val="dk1"/>
          </a:lnRef>
          <a:fillRef idx="1">
            <a:schemeClr val="lt1"/>
          </a:fillRef>
          <a:effectRef idx="0">
            <a:schemeClr val="dk1"/>
          </a:effectRef>
          <a:fontRef idx="minor">
            <a:schemeClr val="dk1"/>
          </a:fontRef>
        </p:style>
      </p:pic>
      <p:sp>
        <p:nvSpPr>
          <p:cNvPr id="8205" name="Textfeld 3"/>
          <p:cNvSpPr txBox="1">
            <a:spLocks noChangeArrowheads="1"/>
          </p:cNvSpPr>
          <p:nvPr/>
        </p:nvSpPr>
        <p:spPr bwMode="auto">
          <a:xfrm>
            <a:off x="2375052" y="4926559"/>
            <a:ext cx="20955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de-DE" altLang="de-DE" sz="2000" dirty="0"/>
              <a:t>Keine Aufnahmen ohne Genehmigung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a:xfrm>
            <a:off x="457200" y="274638"/>
            <a:ext cx="8229600" cy="706437"/>
          </a:xfrm>
        </p:spPr>
        <p:txBody>
          <a:bodyPr/>
          <a:lstStyle/>
          <a:p>
            <a:pPr eaLnBrk="1" hangingPunct="1"/>
            <a:r>
              <a:rPr lang="de-DE" altLang="de-DE" dirty="0">
                <a:solidFill>
                  <a:srgbClr val="2C9E88"/>
                </a:solidFill>
                <a:latin typeface="Arial" charset="0"/>
                <a:cs typeface="Arial" charset="0"/>
              </a:rPr>
              <a:t>Rund ums Geld</a:t>
            </a:r>
          </a:p>
        </p:txBody>
      </p:sp>
      <p:sp>
        <p:nvSpPr>
          <p:cNvPr id="8196" name="Foliennummernplatzhalter 3"/>
          <p:cNvSpPr>
            <a:spLocks noGrp="1"/>
          </p:cNvSpPr>
          <p:nvPr>
            <p:ph type="sldNum"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B1E7FF0-363D-4427-80C0-B5AEC31E6CB9}" type="slidenum">
              <a:rPr lang="de-DE" altLang="de-DE" smtClean="0"/>
              <a:pPr fontAlgn="base">
                <a:spcBef>
                  <a:spcPct val="0"/>
                </a:spcBef>
                <a:spcAft>
                  <a:spcPct val="0"/>
                </a:spcAft>
                <a:defRPr/>
              </a:pPr>
              <a:t>8</a:t>
            </a:fld>
            <a:endParaRPr lang="de-DE" altLang="de-DE"/>
          </a:p>
        </p:txBody>
      </p:sp>
      <p:graphicFrame>
        <p:nvGraphicFramePr>
          <p:cNvPr id="7" name="Diagramm 6"/>
          <p:cNvGraphicFramePr/>
          <p:nvPr>
            <p:extLst>
              <p:ext uri="{D42A27DB-BD31-4B8C-83A1-F6EECF244321}">
                <p14:modId xmlns:p14="http://schemas.microsoft.com/office/powerpoint/2010/main" val="2024305037"/>
              </p:ext>
            </p:extLst>
          </p:nvPr>
        </p:nvGraphicFramePr>
        <p:xfrm>
          <a:off x="473120" y="1064526"/>
          <a:ext cx="8124968" cy="3643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221" name="Gruppieren 5"/>
          <p:cNvGrpSpPr>
            <a:grpSpLocks/>
          </p:cNvGrpSpPr>
          <p:nvPr/>
        </p:nvGrpSpPr>
        <p:grpSpPr bwMode="auto">
          <a:xfrm>
            <a:off x="457200" y="4537075"/>
            <a:ext cx="8140888" cy="576263"/>
            <a:chOff x="13" y="215837"/>
            <a:chExt cx="2475576" cy="576000"/>
          </a:xfrm>
          <a:scene3d>
            <a:camera prst="orthographicFront">
              <a:rot lat="0" lon="0" rev="0"/>
            </a:camera>
            <a:lightRig rig="glow" dir="t">
              <a:rot lat="0" lon="0" rev="4800000"/>
            </a:lightRig>
          </a:scene3d>
        </p:grpSpPr>
        <p:sp>
          <p:nvSpPr>
            <p:cNvPr id="11" name="Rechteck 10"/>
            <p:cNvSpPr/>
            <p:nvPr/>
          </p:nvSpPr>
          <p:spPr>
            <a:xfrm>
              <a:off x="13" y="215837"/>
              <a:ext cx="2475576" cy="576000"/>
            </a:xfrm>
            <a:prstGeom prst="rect">
              <a:avLst/>
            </a:prstGeom>
            <a:ln>
              <a:noFill/>
            </a:ln>
            <a:effectLst>
              <a:outerShdw blurRad="190500" dist="228600" dir="2700000" algn="ctr">
                <a:srgbClr val="000000">
                  <a:alpha val="30000"/>
                </a:srgbClr>
              </a:outerShdw>
            </a:effectLst>
            <a:sp3d prstMaterial="matte">
              <a:bevelT w="127000" h="635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2" name="Rechteck 11"/>
            <p:cNvSpPr/>
            <p:nvPr/>
          </p:nvSpPr>
          <p:spPr>
            <a:xfrm>
              <a:off x="13" y="215837"/>
              <a:ext cx="2475576" cy="576000"/>
            </a:xfrm>
            <a:prstGeom prst="rect">
              <a:avLst/>
            </a:prstGeom>
            <a:solidFill>
              <a:srgbClr val="00CC66"/>
            </a:solidFill>
            <a:ln>
              <a:noFill/>
            </a:ln>
            <a:effectLst>
              <a:outerShdw blurRad="190500" dist="228600" dir="2700000" algn="ctr">
                <a:srgbClr val="000000">
                  <a:alpha val="30000"/>
                </a:srgbClr>
              </a:outerShdw>
            </a:effectLst>
            <a:sp3d prstMaterial="matte">
              <a:bevelT w="127000" h="63500"/>
            </a:sp3d>
          </p:spPr>
          <p:style>
            <a:lnRef idx="0">
              <a:scrgbClr r="0" g="0" b="0"/>
            </a:lnRef>
            <a:fillRef idx="0">
              <a:scrgbClr r="0" g="0" b="0"/>
            </a:fillRef>
            <a:effectRef idx="0">
              <a:scrgbClr r="0" g="0" b="0"/>
            </a:effectRef>
            <a:fontRef idx="minor">
              <a:schemeClr val="dk1"/>
            </a:fontRef>
          </p:style>
          <p:txBody>
            <a:bodyPr lIns="142240" tIns="81280" rIns="142240" bIns="81280" spcCol="1270" anchor="ctr"/>
            <a:lstStyle/>
            <a:p>
              <a:pPr algn="ctr" defTabSz="889000" fontAlgn="auto">
                <a:lnSpc>
                  <a:spcPct val="90000"/>
                </a:lnSpc>
                <a:spcAft>
                  <a:spcPct val="35000"/>
                </a:spcAft>
                <a:defRPr/>
              </a:pPr>
              <a:r>
                <a:rPr lang="de-DE" sz="2000" dirty="0"/>
                <a:t>Unterstützung aus Bildungs- und Teilhabepaket</a:t>
              </a:r>
            </a:p>
          </p:txBody>
        </p:sp>
      </p:grpSp>
      <p:grpSp>
        <p:nvGrpSpPr>
          <p:cNvPr id="9222" name="Gruppieren 7"/>
          <p:cNvGrpSpPr>
            <a:grpSpLocks/>
          </p:cNvGrpSpPr>
          <p:nvPr/>
        </p:nvGrpSpPr>
        <p:grpSpPr bwMode="auto">
          <a:xfrm>
            <a:off x="496888" y="5143501"/>
            <a:ext cx="8089900" cy="1244599"/>
            <a:chOff x="2539" y="400874"/>
            <a:chExt cx="2475576" cy="2985690"/>
          </a:xfrm>
        </p:grpSpPr>
        <p:sp>
          <p:nvSpPr>
            <p:cNvPr id="9" name="Rechteck 8"/>
            <p:cNvSpPr/>
            <p:nvPr/>
          </p:nvSpPr>
          <p:spPr>
            <a:xfrm>
              <a:off x="2539" y="400874"/>
              <a:ext cx="2475576" cy="2882865"/>
            </a:xfrm>
            <a:prstGeom prst="rect">
              <a:avLst/>
            </a:prstGeom>
            <a:solidFill>
              <a:srgbClr val="A7FFD3">
                <a:alpha val="90000"/>
              </a:srgbClr>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fontAlgn="auto">
                <a:spcBef>
                  <a:spcPts val="0"/>
                </a:spcBef>
                <a:spcAft>
                  <a:spcPts val="0"/>
                </a:spcAft>
                <a:defRPr/>
              </a:pPr>
              <a:r>
                <a:rPr lang="de-DE" dirty="0"/>
                <a:t>Für Familien die Anspruch auf Wohngeld, Bürgergeld oder Kinderzuschlag haben gibt es finanzielle Unterstützung durch das </a:t>
              </a:r>
              <a:r>
                <a:rPr lang="de-DE" dirty="0" err="1"/>
                <a:t>JobCenter</a:t>
              </a:r>
              <a:r>
                <a:rPr lang="de-DE" dirty="0"/>
                <a:t>. Dies gilt für Klassenfahrten und die Mittagsverpflegung (jedes Alter). Entsprechende Formulare sind im Sekretariat erhältlich oder können über den Klassenlehrer angefordert werden. </a:t>
              </a:r>
            </a:p>
          </p:txBody>
        </p:sp>
        <p:sp>
          <p:nvSpPr>
            <p:cNvPr id="10" name="Rechteck 9"/>
            <p:cNvSpPr/>
            <p:nvPr/>
          </p:nvSpPr>
          <p:spPr>
            <a:xfrm>
              <a:off x="2539" y="804549"/>
              <a:ext cx="2475576" cy="258201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06680" tIns="106680" rIns="142240" bIns="160020" spcCol="1270"/>
            <a:lstStyle/>
            <a:p>
              <a:pPr marL="228600" lvl="1" indent="-228600" defTabSz="889000" fontAlgn="auto">
                <a:lnSpc>
                  <a:spcPct val="90000"/>
                </a:lnSpc>
                <a:spcAft>
                  <a:spcPct val="15000"/>
                </a:spcAft>
                <a:buFontTx/>
                <a:buChar char="••"/>
                <a:defRPr/>
              </a:pPr>
              <a:endParaRPr lang="de-DE" sz="2000" dirty="0"/>
            </a:p>
          </p:txBody>
        </p:sp>
      </p:grpSp>
      <p:sp>
        <p:nvSpPr>
          <p:cNvPr id="14" name="Fußzeilenplatzhalter 2"/>
          <p:cNvSpPr>
            <a:spLocks noGrp="1"/>
          </p:cNvSpPr>
          <p:nvPr>
            <p:ph type="ftr" sz="quarter" idx="10"/>
          </p:nvPr>
        </p:nvSpPr>
        <p:spPr bwMode="auto">
          <a:xfrm>
            <a:off x="468313" y="6418263"/>
            <a:ext cx="7010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de-DE" altLang="de-DE" dirty="0"/>
              <a:t>Informationen der Schulleitung zum Schuljahr 2024/25</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457200" y="274638"/>
            <a:ext cx="8229600" cy="706437"/>
          </a:xfrm>
        </p:spPr>
        <p:txBody>
          <a:bodyPr/>
          <a:lstStyle/>
          <a:p>
            <a:pPr eaLnBrk="1" hangingPunct="1"/>
            <a:r>
              <a:rPr lang="de-DE" altLang="de-DE" dirty="0">
                <a:solidFill>
                  <a:srgbClr val="2C9E88"/>
                </a:solidFill>
                <a:latin typeface="Arial" charset="0"/>
                <a:cs typeface="Arial" charset="0"/>
              </a:rPr>
              <a:t>Schulzeitung: Der Turm</a:t>
            </a:r>
          </a:p>
        </p:txBody>
      </p:sp>
      <p:sp>
        <p:nvSpPr>
          <p:cNvPr id="9220" name="Foliennummernplatzhalter 3"/>
          <p:cNvSpPr>
            <a:spLocks noGrp="1"/>
          </p:cNvSpPr>
          <p:nvPr>
            <p:ph type="sldNum"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4E20B44-2047-41E8-949E-BE28A1C308A8}" type="slidenum">
              <a:rPr lang="de-DE" altLang="de-DE" smtClean="0"/>
              <a:pPr fontAlgn="base">
                <a:spcBef>
                  <a:spcPct val="0"/>
                </a:spcBef>
                <a:spcAft>
                  <a:spcPct val="0"/>
                </a:spcAft>
                <a:defRPr/>
              </a:pPr>
              <a:t>9</a:t>
            </a:fld>
            <a:endParaRPr lang="de-DE" altLang="de-DE"/>
          </a:p>
        </p:txBody>
      </p:sp>
      <p:sp>
        <p:nvSpPr>
          <p:cNvPr id="6" name="Inhaltsplatzhalter 5"/>
          <p:cNvSpPr>
            <a:spLocks noGrp="1"/>
          </p:cNvSpPr>
          <p:nvPr>
            <p:ph idx="1"/>
          </p:nvPr>
        </p:nvSpPr>
        <p:spPr>
          <a:xfrm>
            <a:off x="457200" y="1196975"/>
            <a:ext cx="8128000" cy="4929188"/>
          </a:xfrm>
        </p:spPr>
        <p:txBody>
          <a:bodyPr rtlCol="0">
            <a:normAutofit/>
          </a:bodyPr>
          <a:lstStyle/>
          <a:p>
            <a:pPr eaLnBrk="1" fontAlgn="auto" hangingPunct="1">
              <a:spcAft>
                <a:spcPts val="0"/>
              </a:spcAft>
              <a:buFont typeface="Arial" pitchFamily="34" charset="0"/>
              <a:buNone/>
              <a:defRPr/>
            </a:pPr>
            <a:r>
              <a:rPr lang="de-DE" dirty="0"/>
              <a:t>Wir freuen uns über Inserenten für unsere</a:t>
            </a:r>
          </a:p>
          <a:p>
            <a:pPr eaLnBrk="1" fontAlgn="auto" hangingPunct="1">
              <a:spcAft>
                <a:spcPts val="0"/>
              </a:spcAft>
              <a:buFont typeface="Arial" pitchFamily="34" charset="0"/>
              <a:buNone/>
              <a:defRPr/>
            </a:pPr>
            <a:r>
              <a:rPr lang="de-DE" dirty="0"/>
              <a:t>Schulzeitung </a:t>
            </a:r>
            <a:r>
              <a:rPr lang="de-DE" i="1" dirty="0"/>
              <a:t>Der Turm.</a:t>
            </a:r>
            <a:endParaRPr lang="de-DE" b="1" i="1" dirty="0"/>
          </a:p>
          <a:p>
            <a:pPr eaLnBrk="1" fontAlgn="auto" hangingPunct="1">
              <a:spcAft>
                <a:spcPts val="0"/>
              </a:spcAft>
              <a:buFont typeface="Arial" pitchFamily="34" charset="0"/>
              <a:buNone/>
              <a:defRPr/>
            </a:pPr>
            <a:endParaRPr lang="de-DE" dirty="0"/>
          </a:p>
          <a:p>
            <a:pPr eaLnBrk="1" fontAlgn="auto" hangingPunct="1">
              <a:spcAft>
                <a:spcPts val="0"/>
              </a:spcAft>
              <a:buFont typeface="Arial" pitchFamily="34" charset="0"/>
              <a:buNone/>
              <a:defRPr/>
            </a:pPr>
            <a:endParaRPr lang="de-DE" dirty="0"/>
          </a:p>
          <a:p>
            <a:pPr eaLnBrk="1" fontAlgn="auto" hangingPunct="1">
              <a:spcAft>
                <a:spcPts val="0"/>
              </a:spcAft>
              <a:buFont typeface="Arial" pitchFamily="34" charset="0"/>
              <a:buNone/>
              <a:defRPr/>
            </a:pPr>
            <a:endParaRPr lang="de-DE" dirty="0"/>
          </a:p>
          <a:p>
            <a:pPr eaLnBrk="1" fontAlgn="auto" hangingPunct="1">
              <a:spcAft>
                <a:spcPts val="0"/>
              </a:spcAft>
              <a:buFont typeface="Arial" pitchFamily="34" charset="0"/>
              <a:buNone/>
              <a:defRPr/>
            </a:pPr>
            <a:endParaRPr lang="de-DE" dirty="0"/>
          </a:p>
          <a:p>
            <a:pPr eaLnBrk="1" fontAlgn="auto" hangingPunct="1">
              <a:spcAft>
                <a:spcPts val="0"/>
              </a:spcAft>
              <a:buFont typeface="Arial" pitchFamily="34" charset="0"/>
              <a:buNone/>
              <a:defRPr/>
            </a:pPr>
            <a:endParaRPr lang="de-DE" dirty="0"/>
          </a:p>
          <a:p>
            <a:pPr eaLnBrk="1" fontAlgn="auto" hangingPunct="1">
              <a:spcAft>
                <a:spcPts val="0"/>
              </a:spcAft>
              <a:buFont typeface="Arial" pitchFamily="34" charset="0"/>
              <a:buNone/>
              <a:defRPr/>
            </a:pPr>
            <a:endParaRPr lang="de-DE" dirty="0"/>
          </a:p>
          <a:p>
            <a:pPr eaLnBrk="1" fontAlgn="auto" hangingPunct="1">
              <a:spcAft>
                <a:spcPts val="0"/>
              </a:spcAft>
              <a:buFont typeface="Arial" pitchFamily="34" charset="0"/>
              <a:buNone/>
              <a:defRPr/>
            </a:pPr>
            <a:endParaRPr lang="de-DE" dirty="0"/>
          </a:p>
          <a:p>
            <a:pPr eaLnBrk="1" fontAlgn="auto" hangingPunct="1">
              <a:spcAft>
                <a:spcPts val="0"/>
              </a:spcAft>
              <a:buFont typeface="Arial" pitchFamily="34" charset="0"/>
              <a:buNone/>
              <a:defRPr/>
            </a:pPr>
            <a:endParaRPr lang="de-DE" dirty="0"/>
          </a:p>
          <a:p>
            <a:pPr eaLnBrk="1" fontAlgn="auto" hangingPunct="1">
              <a:spcAft>
                <a:spcPts val="0"/>
              </a:spcAft>
              <a:buFont typeface="Arial" pitchFamily="34" charset="0"/>
              <a:buNone/>
              <a:defRPr/>
            </a:pPr>
            <a:endParaRPr lang="de-DE" dirty="0"/>
          </a:p>
          <a:p>
            <a:pPr eaLnBrk="1" fontAlgn="auto" hangingPunct="1">
              <a:spcAft>
                <a:spcPts val="0"/>
              </a:spcAft>
              <a:buFont typeface="Arial" pitchFamily="34" charset="0"/>
              <a:buNone/>
              <a:defRPr/>
            </a:pPr>
            <a:r>
              <a:rPr lang="de-DE" dirty="0"/>
              <a:t>Anfragen bitte bis Ende September an Herrn Franke</a:t>
            </a:r>
          </a:p>
          <a:p>
            <a:pPr eaLnBrk="1" fontAlgn="auto" hangingPunct="1">
              <a:spcAft>
                <a:spcPts val="0"/>
              </a:spcAft>
              <a:buFont typeface="Arial" pitchFamily="34" charset="0"/>
              <a:buNone/>
              <a:defRPr/>
            </a:pPr>
            <a:endParaRPr lang="de-DE" dirty="0"/>
          </a:p>
        </p:txBody>
      </p:sp>
      <p:pic>
        <p:nvPicPr>
          <p:cNvPr id="10245" name="Grafik 6" descr="Turm.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49950" y="1301750"/>
            <a:ext cx="2046288"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Diagramm 7"/>
          <p:cNvGraphicFramePr/>
          <p:nvPr>
            <p:extLst>
              <p:ext uri="{D42A27DB-BD31-4B8C-83A1-F6EECF244321}">
                <p14:modId xmlns:p14="http://schemas.microsoft.com/office/powerpoint/2010/main" val="4139992213"/>
              </p:ext>
            </p:extLst>
          </p:nvPr>
        </p:nvGraphicFramePr>
        <p:xfrm>
          <a:off x="1173708" y="2243164"/>
          <a:ext cx="4476464" cy="3625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ußzeilenplatzhalter 2"/>
          <p:cNvSpPr>
            <a:spLocks noGrp="1"/>
          </p:cNvSpPr>
          <p:nvPr>
            <p:ph type="ftr" sz="quarter" idx="10"/>
          </p:nvPr>
        </p:nvSpPr>
        <p:spPr bwMode="auto">
          <a:xfrm>
            <a:off x="468313" y="6418263"/>
            <a:ext cx="7010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de-DE" altLang="de-DE" dirty="0"/>
              <a:t>Informationen der Schulleitung zum Schuljahr 2024/25</a:t>
            </a:r>
          </a:p>
        </p:txBody>
      </p:sp>
    </p:spTree>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1241</Words>
  <Application>Microsoft Office PowerPoint</Application>
  <PresentationFormat>Bildschirmpräsentation (4:3)</PresentationFormat>
  <Paragraphs>365</Paragraphs>
  <Slides>11</Slides>
  <Notes>2</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11</vt:i4>
      </vt:variant>
    </vt:vector>
  </HeadingPairs>
  <TitlesOfParts>
    <vt:vector size="17" baseType="lpstr">
      <vt:lpstr>Arial</vt:lpstr>
      <vt:lpstr>Calibri</vt:lpstr>
      <vt:lpstr>Calibri Light</vt:lpstr>
      <vt:lpstr>Times New Roman</vt:lpstr>
      <vt:lpstr>Larissa-Design</vt:lpstr>
      <vt:lpstr>Office</vt:lpstr>
      <vt:lpstr>Elternpflegschaft  Informationen der Schulleitung zum Schuljahr 2024/25</vt:lpstr>
      <vt:lpstr>Aktuelle Zahlen und Daten rund um die Goetheschule (September ´24)</vt:lpstr>
      <vt:lpstr>Was wir in diesem Schuljahr voran bringen wollen …</vt:lpstr>
      <vt:lpstr>Was wir in diesem Schuljahr voran bringen wollen …</vt:lpstr>
      <vt:lpstr>Wichtige Termine  (siehe auch GoetheNews und, immer aktuell, Homepage)</vt:lpstr>
      <vt:lpstr>Unsere SV </vt:lpstr>
      <vt:lpstr>Worauf wir hinweisen …</vt:lpstr>
      <vt:lpstr>Rund ums Geld</vt:lpstr>
      <vt:lpstr>Schulzeitung: Der Turm</vt:lpstr>
      <vt:lpstr>Versetzungsbedingungen Klassen 6-9 nach APO SI (www.Bildungsportal.NRW.de)</vt:lpstr>
      <vt:lpstr>Weiterhin: Wir sammeln für die Umwelt und die Schule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Lehrerkonferenz TOP 2.2.  Erziehungs- und Ordnungsmaßnahmen Information und Absprachen zum einheitlichen Vorgehen in Disziplinarfällen</dc:title>
  <dc:creator>IBM T61</dc:creator>
  <cp:lastModifiedBy>Sarah Thiel</cp:lastModifiedBy>
  <cp:revision>292</cp:revision>
  <cp:lastPrinted>2018-09-04T10:50:20Z</cp:lastPrinted>
  <dcterms:created xsi:type="dcterms:W3CDTF">2012-02-21T11:59:56Z</dcterms:created>
  <dcterms:modified xsi:type="dcterms:W3CDTF">2024-09-06T07:47:51Z</dcterms:modified>
</cp:coreProperties>
</file>